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3"/>
    <p:sldMasterId id="2147483695" r:id="rId4"/>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6858000" cx="12192000"/>
  <p:notesSz cx="6858000" cy="9144000"/>
  <p:embeddedFontLst>
    <p:embeddedFont>
      <p:font typeface="Libre Franklin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breFranklinMedium-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LibreFranklinMedium-regular.fntdata"/><Relationship Id="rId16" Type="http://schemas.openxmlformats.org/officeDocument/2006/relationships/slide" Target="slides/slide9.xml"/><Relationship Id="rId5" Type="http://schemas.openxmlformats.org/officeDocument/2006/relationships/slideMaster" Target="slideMasters/slideMaster3.xml"/><Relationship Id="rId19" Type="http://schemas.openxmlformats.org/officeDocument/2006/relationships/font" Target="fonts/LibreFranklinMedium-italic.fntdata"/><Relationship Id="rId6" Type="http://schemas.openxmlformats.org/officeDocument/2006/relationships/slideMaster" Target="slideMasters/slideMaster4.xml"/><Relationship Id="rId18" Type="http://schemas.openxmlformats.org/officeDocument/2006/relationships/font" Target="fonts/LibreFranklinMedium-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86" name="Shape 86"/>
        <p:cNvGrpSpPr/>
        <p:nvPr/>
      </p:nvGrpSpPr>
      <p:grpSpPr>
        <a:xfrm>
          <a:off x="0" y="0"/>
          <a:ext cx="0" cy="0"/>
          <a:chOff x="0" y="0"/>
          <a:chExt cx="0" cy="0"/>
        </a:xfrm>
      </p:grpSpPr>
      <p:sp>
        <p:nvSpPr>
          <p:cNvPr id="87" name="Google Shape;87;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14"/>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4"/>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1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5"/>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5" name="Google Shape;95;p1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96" name="Google Shape;96;p1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1" name="Google Shape;101;p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1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1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7" name="Google Shape;107;p1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08" name="Google Shape;108;p1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3" name="Google Shape;113;p1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14" name="Google Shape;114;p1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15" name="Google Shape;115;p1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 name="Shape 118"/>
        <p:cNvGrpSpPr/>
        <p:nvPr/>
      </p:nvGrpSpPr>
      <p:grpSpPr>
        <a:xfrm>
          <a:off x="0" y="0"/>
          <a:ext cx="0" cy="0"/>
          <a:chOff x="0" y="0"/>
          <a:chExt cx="0" cy="0"/>
        </a:xfrm>
      </p:grpSpPr>
      <p:sp>
        <p:nvSpPr>
          <p:cNvPr id="119" name="Google Shape;119;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0" name="Google Shape;120;p1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21" name="Google Shape;121;p1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22" name="Google Shape;122;p1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23" name="Google Shape;123;p1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24" name="Google Shape;124;p1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7" name="Shape 127"/>
        <p:cNvGrpSpPr/>
        <p:nvPr/>
      </p:nvGrpSpPr>
      <p:grpSpPr>
        <a:xfrm>
          <a:off x="0" y="0"/>
          <a:ext cx="0" cy="0"/>
          <a:chOff x="0" y="0"/>
          <a:chExt cx="0" cy="0"/>
        </a:xfrm>
      </p:grpSpPr>
      <p:sp>
        <p:nvSpPr>
          <p:cNvPr id="128" name="Google Shape;128;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9" name="Google Shape;129;p2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2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 name="Google Shape;138;p2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39" name="Google Shape;139;p2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40" name="Google Shape;140;p2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3" name="Shape 143"/>
        <p:cNvGrpSpPr/>
        <p:nvPr/>
      </p:nvGrpSpPr>
      <p:grpSpPr>
        <a:xfrm>
          <a:off x="0" y="0"/>
          <a:ext cx="0" cy="0"/>
          <a:chOff x="0" y="0"/>
          <a:chExt cx="0" cy="0"/>
        </a:xfrm>
      </p:grpSpPr>
      <p:sp>
        <p:nvSpPr>
          <p:cNvPr id="144" name="Google Shape;144;p2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5" name="Google Shape;145;p23"/>
          <p:cNvSpPr/>
          <p:nvPr>
            <p:ph idx="2" type="pic"/>
          </p:nvPr>
        </p:nvSpPr>
        <p:spPr>
          <a:xfrm>
            <a:off x="2389717" y="612775"/>
            <a:ext cx="7315200" cy="4114800"/>
          </a:xfrm>
          <a:prstGeom prst="rect">
            <a:avLst/>
          </a:prstGeom>
          <a:noFill/>
          <a:ln>
            <a:noFill/>
          </a:ln>
        </p:spPr>
      </p:sp>
      <p:sp>
        <p:nvSpPr>
          <p:cNvPr id="146" name="Google Shape;146;p2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47" name="Google Shape;147;p2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2" name="Google Shape;152;p24"/>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2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6" name="Shape 156"/>
        <p:cNvGrpSpPr/>
        <p:nvPr/>
      </p:nvGrpSpPr>
      <p:grpSpPr>
        <a:xfrm>
          <a:off x="0" y="0"/>
          <a:ext cx="0" cy="0"/>
          <a:chOff x="0" y="0"/>
          <a:chExt cx="0" cy="0"/>
        </a:xfrm>
      </p:grpSpPr>
      <p:sp>
        <p:nvSpPr>
          <p:cNvPr id="157" name="Google Shape;157;p25"/>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8" name="Google Shape;158;p25"/>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2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72" name="Shape 172"/>
        <p:cNvGrpSpPr/>
        <p:nvPr/>
      </p:nvGrpSpPr>
      <p:grpSpPr>
        <a:xfrm>
          <a:off x="0" y="0"/>
          <a:ext cx="0" cy="0"/>
          <a:chOff x="0" y="0"/>
          <a:chExt cx="0" cy="0"/>
        </a:xfrm>
      </p:grpSpPr>
      <p:sp>
        <p:nvSpPr>
          <p:cNvPr id="173" name="Google Shape;173;p27"/>
          <p:cNvSpPr txBox="1"/>
          <p:nvPr>
            <p:ph type="title"/>
          </p:nvPr>
        </p:nvSpPr>
        <p:spPr>
          <a:xfrm>
            <a:off x="2032000" y="190500"/>
            <a:ext cx="9347200" cy="1527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7"/>
          <p:cNvSpPr txBox="1"/>
          <p:nvPr>
            <p:ph idx="1" type="body"/>
          </p:nvPr>
        </p:nvSpPr>
        <p:spPr>
          <a:xfrm>
            <a:off x="2032000" y="1905000"/>
            <a:ext cx="9347200" cy="4114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2"/>
              </a:buClr>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Clr>
                <a:schemeClr val="dk2"/>
              </a:buClr>
              <a:buSzPts val="1800"/>
              <a:buChar char="•"/>
              <a:defRPr/>
            </a:lvl8pPr>
            <a:lvl9pPr indent="-342900" lvl="8" marL="4114800" algn="l">
              <a:spcBef>
                <a:spcPts val="360"/>
              </a:spcBef>
              <a:spcAft>
                <a:spcPts val="0"/>
              </a:spcAft>
              <a:buClr>
                <a:schemeClr val="dk2"/>
              </a:buClr>
              <a:buSzPts val="1800"/>
              <a:buChar char="•"/>
              <a:defRPr/>
            </a:lvl9pPr>
          </a:lstStyle>
          <a:p/>
        </p:txBody>
      </p:sp>
      <p:sp>
        <p:nvSpPr>
          <p:cNvPr id="175" name="Google Shape;175;p27"/>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8" name="Shape 178"/>
        <p:cNvGrpSpPr/>
        <p:nvPr/>
      </p:nvGrpSpPr>
      <p:grpSpPr>
        <a:xfrm>
          <a:off x="0" y="0"/>
          <a:ext cx="0" cy="0"/>
          <a:chOff x="0" y="0"/>
          <a:chExt cx="0" cy="0"/>
        </a:xfrm>
      </p:grpSpPr>
      <p:cxnSp>
        <p:nvCxnSpPr>
          <p:cNvPr id="179" name="Google Shape;179;p28"/>
          <p:cNvCxnSpPr/>
          <p:nvPr/>
        </p:nvCxnSpPr>
        <p:spPr>
          <a:xfrm>
            <a:off x="2540000" y="1219200"/>
            <a:ext cx="0" cy="2057400"/>
          </a:xfrm>
          <a:prstGeom prst="straightConnector1">
            <a:avLst/>
          </a:prstGeom>
          <a:noFill/>
          <a:ln cap="flat" cmpd="sng" w="34925">
            <a:solidFill>
              <a:schemeClr val="dk2"/>
            </a:solidFill>
            <a:prstDash val="solid"/>
            <a:round/>
            <a:headEnd len="med" w="med" type="none"/>
            <a:tailEnd len="med" w="med" type="none"/>
          </a:ln>
        </p:spPr>
      </p:cxnSp>
      <p:sp>
        <p:nvSpPr>
          <p:cNvPr id="180" name="Google Shape;180;p28"/>
          <p:cNvSpPr/>
          <p:nvPr/>
        </p:nvSpPr>
        <p:spPr>
          <a:xfrm>
            <a:off x="218018" y="2103438"/>
            <a:ext cx="463549" cy="347662"/>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1" name="Google Shape;181;p28"/>
          <p:cNvSpPr/>
          <p:nvPr/>
        </p:nvSpPr>
        <p:spPr>
          <a:xfrm>
            <a:off x="986367" y="2105026"/>
            <a:ext cx="465667" cy="34766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2" name="Google Shape;182;p28"/>
          <p:cNvSpPr/>
          <p:nvPr/>
        </p:nvSpPr>
        <p:spPr>
          <a:xfrm>
            <a:off x="1756834" y="2105026"/>
            <a:ext cx="463551" cy="3476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3" name="Google Shape;183;p28"/>
          <p:cNvSpPr txBox="1"/>
          <p:nvPr>
            <p:ph type="ctrTitle"/>
          </p:nvPr>
        </p:nvSpPr>
        <p:spPr>
          <a:xfrm>
            <a:off x="2844800" y="1371600"/>
            <a:ext cx="863600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8"/>
          <p:cNvSpPr txBox="1"/>
          <p:nvPr>
            <p:ph idx="1" type="subTitle"/>
          </p:nvPr>
        </p:nvSpPr>
        <p:spPr>
          <a:xfrm>
            <a:off x="2844800" y="3733800"/>
            <a:ext cx="8636000" cy="1981200"/>
          </a:xfrm>
          <a:prstGeom prst="rect">
            <a:avLst/>
          </a:prstGeom>
          <a:noFill/>
          <a:ln>
            <a:noFill/>
          </a:ln>
        </p:spPr>
        <p:txBody>
          <a:bodyPr anchorCtr="0" anchor="t" bIns="45700" lIns="91425" spcFirstLastPara="1" rIns="91425" wrap="square" tIns="45700">
            <a:noAutofit/>
          </a:bodyPr>
          <a:lstStyle>
            <a:lvl1pPr lvl="0" algn="l">
              <a:spcBef>
                <a:spcPts val="600"/>
              </a:spcBef>
              <a:spcAft>
                <a:spcPts val="0"/>
              </a:spcAft>
              <a:buSzPts val="2100"/>
              <a:buFont typeface="Noto Sans Symbols"/>
              <a:buNone/>
              <a:defRPr/>
            </a:lvl1pPr>
            <a:lvl2pPr lvl="1" algn="l">
              <a:spcBef>
                <a:spcPts val="360"/>
              </a:spcBef>
              <a:spcAft>
                <a:spcPts val="0"/>
              </a:spcAft>
              <a:buSzPts val="135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Clr>
                <a:schemeClr val="dk2"/>
              </a:buClr>
              <a:buSzPts val="1800"/>
              <a:buChar char="•"/>
              <a:defRPr/>
            </a:lvl5pPr>
            <a:lvl6pPr lvl="5" algn="l">
              <a:spcBef>
                <a:spcPts val="360"/>
              </a:spcBef>
              <a:spcAft>
                <a:spcPts val="0"/>
              </a:spcAft>
              <a:buClr>
                <a:schemeClr val="dk2"/>
              </a:buClr>
              <a:buSzPts val="1800"/>
              <a:buChar char="•"/>
              <a:defRPr/>
            </a:lvl6pPr>
            <a:lvl7pPr lvl="6" algn="l">
              <a:spcBef>
                <a:spcPts val="360"/>
              </a:spcBef>
              <a:spcAft>
                <a:spcPts val="0"/>
              </a:spcAft>
              <a:buClr>
                <a:schemeClr val="dk2"/>
              </a:buClr>
              <a:buSzPts val="1800"/>
              <a:buChar char="•"/>
              <a:defRPr/>
            </a:lvl7pPr>
            <a:lvl8pPr lvl="7" algn="l">
              <a:spcBef>
                <a:spcPts val="360"/>
              </a:spcBef>
              <a:spcAft>
                <a:spcPts val="0"/>
              </a:spcAft>
              <a:buClr>
                <a:schemeClr val="dk2"/>
              </a:buClr>
              <a:buSzPts val="1800"/>
              <a:buChar char="•"/>
              <a:defRPr/>
            </a:lvl8pPr>
            <a:lvl9pPr lvl="8" algn="l">
              <a:spcBef>
                <a:spcPts val="360"/>
              </a:spcBef>
              <a:spcAft>
                <a:spcPts val="0"/>
              </a:spcAft>
              <a:buClr>
                <a:schemeClr val="dk2"/>
              </a:buClr>
              <a:buSzPts val="1800"/>
              <a:buChar char="•"/>
              <a:defRPr/>
            </a:lvl9pPr>
          </a:lstStyle>
          <a:p/>
        </p:txBody>
      </p:sp>
      <p:sp>
        <p:nvSpPr>
          <p:cNvPr id="185" name="Google Shape;185;p28"/>
          <p:cNvSpPr txBox="1"/>
          <p:nvPr>
            <p:ph idx="10" type="dt"/>
          </p:nvPr>
        </p:nvSpPr>
        <p:spPr>
          <a:xfrm>
            <a:off x="9448800" y="6248400"/>
            <a:ext cx="2032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8"/>
          <p:cNvSpPr txBox="1"/>
          <p:nvPr>
            <p:ph idx="11" type="ftr"/>
          </p:nvPr>
        </p:nvSpPr>
        <p:spPr>
          <a:xfrm>
            <a:off x="50800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8"/>
          <p:cNvSpPr txBox="1"/>
          <p:nvPr>
            <p:ph idx="12" type="sldNum"/>
          </p:nvPr>
        </p:nvSpPr>
        <p:spPr>
          <a:xfrm>
            <a:off x="2946400" y="6248400"/>
            <a:ext cx="16256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400"/>
              <a:buNone/>
              <a:defRPr sz="2000"/>
            </a:lvl1pPr>
            <a:lvl2pPr indent="-228600" lvl="1" marL="914400" algn="l">
              <a:spcBef>
                <a:spcPts val="360"/>
              </a:spcBef>
              <a:spcAft>
                <a:spcPts val="0"/>
              </a:spcAft>
              <a:buSzPts val="1350"/>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Clr>
                <a:schemeClr val="dk2"/>
              </a:buClr>
              <a:buSzPts val="1400"/>
              <a:buFont typeface="Arial"/>
              <a:buNone/>
              <a:defRPr sz="1400"/>
            </a:lvl5pPr>
            <a:lvl6pPr indent="-228600" lvl="5" marL="2743200" algn="l">
              <a:spcBef>
                <a:spcPts val="280"/>
              </a:spcBef>
              <a:spcAft>
                <a:spcPts val="0"/>
              </a:spcAft>
              <a:buClr>
                <a:schemeClr val="dk2"/>
              </a:buClr>
              <a:buSzPts val="1400"/>
              <a:buFont typeface="Arial"/>
              <a:buNone/>
              <a:defRPr sz="1400"/>
            </a:lvl6pPr>
            <a:lvl7pPr indent="-228600" lvl="6" marL="3200400" algn="l">
              <a:spcBef>
                <a:spcPts val="280"/>
              </a:spcBef>
              <a:spcAft>
                <a:spcPts val="0"/>
              </a:spcAft>
              <a:buClr>
                <a:schemeClr val="dk2"/>
              </a:buClr>
              <a:buSzPts val="1400"/>
              <a:buFont typeface="Arial"/>
              <a:buNone/>
              <a:defRPr sz="1400"/>
            </a:lvl7pPr>
            <a:lvl8pPr indent="-228600" lvl="7" marL="3657600" algn="l">
              <a:spcBef>
                <a:spcPts val="280"/>
              </a:spcBef>
              <a:spcAft>
                <a:spcPts val="0"/>
              </a:spcAft>
              <a:buClr>
                <a:schemeClr val="dk2"/>
              </a:buClr>
              <a:buSzPts val="1400"/>
              <a:buFont typeface="Arial"/>
              <a:buNone/>
              <a:defRPr sz="1400"/>
            </a:lvl8pPr>
            <a:lvl9pPr indent="-228600" lvl="8" marL="4114800" algn="l">
              <a:spcBef>
                <a:spcPts val="280"/>
              </a:spcBef>
              <a:spcAft>
                <a:spcPts val="0"/>
              </a:spcAft>
              <a:buClr>
                <a:schemeClr val="dk2"/>
              </a:buClr>
              <a:buSzPts val="1400"/>
              <a:buFont typeface="Arial"/>
              <a:buNone/>
              <a:defRPr sz="1400"/>
            </a:lvl9pPr>
          </a:lstStyle>
          <a:p/>
        </p:txBody>
      </p:sp>
      <p:sp>
        <p:nvSpPr>
          <p:cNvPr id="191" name="Google Shape;191;p29"/>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9"/>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9"/>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2032000" y="190500"/>
            <a:ext cx="9347200" cy="1527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30"/>
          <p:cNvSpPr txBox="1"/>
          <p:nvPr>
            <p:ph idx="1" type="body"/>
          </p:nvPr>
        </p:nvSpPr>
        <p:spPr>
          <a:xfrm>
            <a:off x="2032000" y="1905000"/>
            <a:ext cx="4572000" cy="4114800"/>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42900" lvl="1" marL="914400" algn="l">
              <a:spcBef>
                <a:spcPts val="480"/>
              </a:spcBef>
              <a:spcAft>
                <a:spcPts val="0"/>
              </a:spcAft>
              <a:buSzPts val="18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2"/>
              </a:buClr>
              <a:buSzPts val="1800"/>
              <a:buFont typeface="Arial"/>
              <a:buChar char="•"/>
              <a:defRPr sz="1800"/>
            </a:lvl5pPr>
            <a:lvl6pPr indent="-342900" lvl="5" marL="2743200" algn="l">
              <a:spcBef>
                <a:spcPts val="360"/>
              </a:spcBef>
              <a:spcAft>
                <a:spcPts val="0"/>
              </a:spcAft>
              <a:buClr>
                <a:schemeClr val="dk2"/>
              </a:buClr>
              <a:buSzPts val="1800"/>
              <a:buFont typeface="Arial"/>
              <a:buChar char="•"/>
              <a:defRPr sz="1800"/>
            </a:lvl6pPr>
            <a:lvl7pPr indent="-342900" lvl="6" marL="3200400" algn="l">
              <a:spcBef>
                <a:spcPts val="360"/>
              </a:spcBef>
              <a:spcAft>
                <a:spcPts val="0"/>
              </a:spcAft>
              <a:buClr>
                <a:schemeClr val="dk2"/>
              </a:buClr>
              <a:buSzPts val="1800"/>
              <a:buFont typeface="Arial"/>
              <a:buChar char="•"/>
              <a:defRPr sz="1800"/>
            </a:lvl7pPr>
            <a:lvl8pPr indent="-342900" lvl="7" marL="3657600" algn="l">
              <a:spcBef>
                <a:spcPts val="360"/>
              </a:spcBef>
              <a:spcAft>
                <a:spcPts val="0"/>
              </a:spcAft>
              <a:buClr>
                <a:schemeClr val="dk2"/>
              </a:buClr>
              <a:buSzPts val="1800"/>
              <a:buFont typeface="Arial"/>
              <a:buChar char="•"/>
              <a:defRPr sz="1800"/>
            </a:lvl8pPr>
            <a:lvl9pPr indent="-342900" lvl="8" marL="4114800" algn="l">
              <a:spcBef>
                <a:spcPts val="360"/>
              </a:spcBef>
              <a:spcAft>
                <a:spcPts val="0"/>
              </a:spcAft>
              <a:buClr>
                <a:schemeClr val="dk2"/>
              </a:buClr>
              <a:buSzPts val="1800"/>
              <a:buFont typeface="Arial"/>
              <a:buChar char="•"/>
              <a:defRPr sz="1800"/>
            </a:lvl9pPr>
          </a:lstStyle>
          <a:p/>
        </p:txBody>
      </p:sp>
      <p:sp>
        <p:nvSpPr>
          <p:cNvPr id="197" name="Google Shape;197;p30"/>
          <p:cNvSpPr txBox="1"/>
          <p:nvPr>
            <p:ph idx="2" type="body"/>
          </p:nvPr>
        </p:nvSpPr>
        <p:spPr>
          <a:xfrm>
            <a:off x="6807200" y="1905000"/>
            <a:ext cx="4572000" cy="4114800"/>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42900" lvl="1" marL="914400" algn="l">
              <a:spcBef>
                <a:spcPts val="480"/>
              </a:spcBef>
              <a:spcAft>
                <a:spcPts val="0"/>
              </a:spcAft>
              <a:buSzPts val="18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2"/>
              </a:buClr>
              <a:buSzPts val="1800"/>
              <a:buFont typeface="Arial"/>
              <a:buChar char="•"/>
              <a:defRPr sz="1800"/>
            </a:lvl5pPr>
            <a:lvl6pPr indent="-342900" lvl="5" marL="2743200" algn="l">
              <a:spcBef>
                <a:spcPts val="360"/>
              </a:spcBef>
              <a:spcAft>
                <a:spcPts val="0"/>
              </a:spcAft>
              <a:buClr>
                <a:schemeClr val="dk2"/>
              </a:buClr>
              <a:buSzPts val="1800"/>
              <a:buFont typeface="Arial"/>
              <a:buChar char="•"/>
              <a:defRPr sz="1800"/>
            </a:lvl6pPr>
            <a:lvl7pPr indent="-342900" lvl="6" marL="3200400" algn="l">
              <a:spcBef>
                <a:spcPts val="360"/>
              </a:spcBef>
              <a:spcAft>
                <a:spcPts val="0"/>
              </a:spcAft>
              <a:buClr>
                <a:schemeClr val="dk2"/>
              </a:buClr>
              <a:buSzPts val="1800"/>
              <a:buFont typeface="Arial"/>
              <a:buChar char="•"/>
              <a:defRPr sz="1800"/>
            </a:lvl7pPr>
            <a:lvl8pPr indent="-342900" lvl="7" marL="3657600" algn="l">
              <a:spcBef>
                <a:spcPts val="360"/>
              </a:spcBef>
              <a:spcAft>
                <a:spcPts val="0"/>
              </a:spcAft>
              <a:buClr>
                <a:schemeClr val="dk2"/>
              </a:buClr>
              <a:buSzPts val="1800"/>
              <a:buFont typeface="Arial"/>
              <a:buChar char="•"/>
              <a:defRPr sz="1800"/>
            </a:lvl8pPr>
            <a:lvl9pPr indent="-342900" lvl="8" marL="4114800" algn="l">
              <a:spcBef>
                <a:spcPts val="360"/>
              </a:spcBef>
              <a:spcAft>
                <a:spcPts val="0"/>
              </a:spcAft>
              <a:buClr>
                <a:schemeClr val="dk2"/>
              </a:buClr>
              <a:buSzPts val="1800"/>
              <a:buFont typeface="Arial"/>
              <a:buChar char="•"/>
              <a:defRPr sz="1800"/>
            </a:lvl9pPr>
          </a:lstStyle>
          <a:p/>
        </p:txBody>
      </p:sp>
      <p:sp>
        <p:nvSpPr>
          <p:cNvPr id="198" name="Google Shape;198;p30"/>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0"/>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30"/>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2"/>
              </a:buClr>
              <a:buSzPts val="1600"/>
              <a:buFont typeface="Arial"/>
              <a:buNone/>
              <a:defRPr b="1" sz="1600"/>
            </a:lvl5pPr>
            <a:lvl6pPr indent="-228600" lvl="5" marL="2743200" algn="l">
              <a:spcBef>
                <a:spcPts val="320"/>
              </a:spcBef>
              <a:spcAft>
                <a:spcPts val="0"/>
              </a:spcAft>
              <a:buClr>
                <a:schemeClr val="dk2"/>
              </a:buClr>
              <a:buSzPts val="1600"/>
              <a:buFont typeface="Arial"/>
              <a:buNone/>
              <a:defRPr b="1" sz="1600"/>
            </a:lvl6pPr>
            <a:lvl7pPr indent="-228600" lvl="6" marL="3200400" algn="l">
              <a:spcBef>
                <a:spcPts val="320"/>
              </a:spcBef>
              <a:spcAft>
                <a:spcPts val="0"/>
              </a:spcAft>
              <a:buClr>
                <a:schemeClr val="dk2"/>
              </a:buClr>
              <a:buSzPts val="1600"/>
              <a:buFont typeface="Arial"/>
              <a:buNone/>
              <a:defRPr b="1" sz="1600"/>
            </a:lvl7pPr>
            <a:lvl8pPr indent="-228600" lvl="7" marL="3657600" algn="l">
              <a:spcBef>
                <a:spcPts val="320"/>
              </a:spcBef>
              <a:spcAft>
                <a:spcPts val="0"/>
              </a:spcAft>
              <a:buClr>
                <a:schemeClr val="dk2"/>
              </a:buClr>
              <a:buSzPts val="1600"/>
              <a:buFont typeface="Arial"/>
              <a:buNone/>
              <a:defRPr b="1" sz="1600"/>
            </a:lvl8pPr>
            <a:lvl9pPr indent="-228600" lvl="8" marL="4114800" algn="l">
              <a:spcBef>
                <a:spcPts val="320"/>
              </a:spcBef>
              <a:spcAft>
                <a:spcPts val="0"/>
              </a:spcAft>
              <a:buClr>
                <a:schemeClr val="dk2"/>
              </a:buClr>
              <a:buSzPts val="1600"/>
              <a:buFont typeface="Arial"/>
              <a:buNone/>
              <a:defRPr b="1" sz="1600"/>
            </a:lvl9pPr>
          </a:lstStyle>
          <a:p/>
        </p:txBody>
      </p:sp>
      <p:sp>
        <p:nvSpPr>
          <p:cNvPr id="204" name="Google Shape;204;p3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23850" lvl="1" marL="914400" algn="l">
              <a:spcBef>
                <a:spcPts val="400"/>
              </a:spcBef>
              <a:spcAft>
                <a:spcPts val="0"/>
              </a:spcAft>
              <a:buSzPts val="15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2"/>
              </a:buClr>
              <a:buSzPts val="1600"/>
              <a:buFont typeface="Arial"/>
              <a:buChar char="•"/>
              <a:defRPr sz="1600"/>
            </a:lvl5pPr>
            <a:lvl6pPr indent="-330200" lvl="5" marL="2743200" algn="l">
              <a:spcBef>
                <a:spcPts val="320"/>
              </a:spcBef>
              <a:spcAft>
                <a:spcPts val="0"/>
              </a:spcAft>
              <a:buClr>
                <a:schemeClr val="dk2"/>
              </a:buClr>
              <a:buSzPts val="1600"/>
              <a:buFont typeface="Arial"/>
              <a:buChar char="•"/>
              <a:defRPr sz="1600"/>
            </a:lvl6pPr>
            <a:lvl7pPr indent="-330200" lvl="6" marL="3200400" algn="l">
              <a:spcBef>
                <a:spcPts val="320"/>
              </a:spcBef>
              <a:spcAft>
                <a:spcPts val="0"/>
              </a:spcAft>
              <a:buClr>
                <a:schemeClr val="dk2"/>
              </a:buClr>
              <a:buSzPts val="1600"/>
              <a:buFont typeface="Arial"/>
              <a:buChar char="•"/>
              <a:defRPr sz="1600"/>
            </a:lvl7pPr>
            <a:lvl8pPr indent="-330200" lvl="7" marL="3657600" algn="l">
              <a:spcBef>
                <a:spcPts val="320"/>
              </a:spcBef>
              <a:spcAft>
                <a:spcPts val="0"/>
              </a:spcAft>
              <a:buClr>
                <a:schemeClr val="dk2"/>
              </a:buClr>
              <a:buSzPts val="1600"/>
              <a:buFont typeface="Arial"/>
              <a:buChar char="•"/>
              <a:defRPr sz="1600"/>
            </a:lvl8pPr>
            <a:lvl9pPr indent="-330200" lvl="8" marL="4114800" algn="l">
              <a:spcBef>
                <a:spcPts val="320"/>
              </a:spcBef>
              <a:spcAft>
                <a:spcPts val="0"/>
              </a:spcAft>
              <a:buClr>
                <a:schemeClr val="dk2"/>
              </a:buClr>
              <a:buSzPts val="1600"/>
              <a:buFont typeface="Arial"/>
              <a:buChar char="•"/>
              <a:defRPr sz="1600"/>
            </a:lvl9pPr>
          </a:lstStyle>
          <a:p/>
        </p:txBody>
      </p:sp>
      <p:sp>
        <p:nvSpPr>
          <p:cNvPr id="205" name="Google Shape;205;p3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2"/>
              </a:buClr>
              <a:buSzPts val="1600"/>
              <a:buFont typeface="Arial"/>
              <a:buNone/>
              <a:defRPr b="1" sz="1600"/>
            </a:lvl5pPr>
            <a:lvl6pPr indent="-228600" lvl="5" marL="2743200" algn="l">
              <a:spcBef>
                <a:spcPts val="320"/>
              </a:spcBef>
              <a:spcAft>
                <a:spcPts val="0"/>
              </a:spcAft>
              <a:buClr>
                <a:schemeClr val="dk2"/>
              </a:buClr>
              <a:buSzPts val="1600"/>
              <a:buFont typeface="Arial"/>
              <a:buNone/>
              <a:defRPr b="1" sz="1600"/>
            </a:lvl6pPr>
            <a:lvl7pPr indent="-228600" lvl="6" marL="3200400" algn="l">
              <a:spcBef>
                <a:spcPts val="320"/>
              </a:spcBef>
              <a:spcAft>
                <a:spcPts val="0"/>
              </a:spcAft>
              <a:buClr>
                <a:schemeClr val="dk2"/>
              </a:buClr>
              <a:buSzPts val="1600"/>
              <a:buFont typeface="Arial"/>
              <a:buNone/>
              <a:defRPr b="1" sz="1600"/>
            </a:lvl7pPr>
            <a:lvl8pPr indent="-228600" lvl="7" marL="3657600" algn="l">
              <a:spcBef>
                <a:spcPts val="320"/>
              </a:spcBef>
              <a:spcAft>
                <a:spcPts val="0"/>
              </a:spcAft>
              <a:buClr>
                <a:schemeClr val="dk2"/>
              </a:buClr>
              <a:buSzPts val="1600"/>
              <a:buFont typeface="Arial"/>
              <a:buNone/>
              <a:defRPr b="1" sz="1600"/>
            </a:lvl8pPr>
            <a:lvl9pPr indent="-228600" lvl="8" marL="4114800" algn="l">
              <a:spcBef>
                <a:spcPts val="320"/>
              </a:spcBef>
              <a:spcAft>
                <a:spcPts val="0"/>
              </a:spcAft>
              <a:buClr>
                <a:schemeClr val="dk2"/>
              </a:buClr>
              <a:buSzPts val="1600"/>
              <a:buFont typeface="Arial"/>
              <a:buNone/>
              <a:defRPr b="1" sz="1600"/>
            </a:lvl9pPr>
          </a:lstStyle>
          <a:p/>
        </p:txBody>
      </p:sp>
      <p:sp>
        <p:nvSpPr>
          <p:cNvPr id="206" name="Google Shape;206;p3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23850" lvl="1" marL="914400" algn="l">
              <a:spcBef>
                <a:spcPts val="400"/>
              </a:spcBef>
              <a:spcAft>
                <a:spcPts val="0"/>
              </a:spcAft>
              <a:buSzPts val="15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2"/>
              </a:buClr>
              <a:buSzPts val="1600"/>
              <a:buFont typeface="Arial"/>
              <a:buChar char="•"/>
              <a:defRPr sz="1600"/>
            </a:lvl5pPr>
            <a:lvl6pPr indent="-330200" lvl="5" marL="2743200" algn="l">
              <a:spcBef>
                <a:spcPts val="320"/>
              </a:spcBef>
              <a:spcAft>
                <a:spcPts val="0"/>
              </a:spcAft>
              <a:buClr>
                <a:schemeClr val="dk2"/>
              </a:buClr>
              <a:buSzPts val="1600"/>
              <a:buFont typeface="Arial"/>
              <a:buChar char="•"/>
              <a:defRPr sz="1600"/>
            </a:lvl6pPr>
            <a:lvl7pPr indent="-330200" lvl="6" marL="3200400" algn="l">
              <a:spcBef>
                <a:spcPts val="320"/>
              </a:spcBef>
              <a:spcAft>
                <a:spcPts val="0"/>
              </a:spcAft>
              <a:buClr>
                <a:schemeClr val="dk2"/>
              </a:buClr>
              <a:buSzPts val="1600"/>
              <a:buFont typeface="Arial"/>
              <a:buChar char="•"/>
              <a:defRPr sz="1600"/>
            </a:lvl7pPr>
            <a:lvl8pPr indent="-330200" lvl="7" marL="3657600" algn="l">
              <a:spcBef>
                <a:spcPts val="320"/>
              </a:spcBef>
              <a:spcAft>
                <a:spcPts val="0"/>
              </a:spcAft>
              <a:buClr>
                <a:schemeClr val="dk2"/>
              </a:buClr>
              <a:buSzPts val="1600"/>
              <a:buFont typeface="Arial"/>
              <a:buChar char="•"/>
              <a:defRPr sz="1600"/>
            </a:lvl8pPr>
            <a:lvl9pPr indent="-330200" lvl="8" marL="4114800" algn="l">
              <a:spcBef>
                <a:spcPts val="320"/>
              </a:spcBef>
              <a:spcAft>
                <a:spcPts val="0"/>
              </a:spcAft>
              <a:buClr>
                <a:schemeClr val="dk2"/>
              </a:buClr>
              <a:buSzPts val="1600"/>
              <a:buFont typeface="Arial"/>
              <a:buChar char="•"/>
              <a:defRPr sz="1600"/>
            </a:lvl9pPr>
          </a:lstStyle>
          <a:p/>
        </p:txBody>
      </p:sp>
      <p:sp>
        <p:nvSpPr>
          <p:cNvPr id="207" name="Google Shape;207;p31"/>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1"/>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1"/>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10" name="Shape 210"/>
        <p:cNvGrpSpPr/>
        <p:nvPr/>
      </p:nvGrpSpPr>
      <p:grpSpPr>
        <a:xfrm>
          <a:off x="0" y="0"/>
          <a:ext cx="0" cy="0"/>
          <a:chOff x="0" y="0"/>
          <a:chExt cx="0" cy="0"/>
        </a:xfrm>
      </p:grpSpPr>
      <p:sp>
        <p:nvSpPr>
          <p:cNvPr id="211" name="Google Shape;211;p32"/>
          <p:cNvSpPr txBox="1"/>
          <p:nvPr>
            <p:ph type="title"/>
          </p:nvPr>
        </p:nvSpPr>
        <p:spPr>
          <a:xfrm>
            <a:off x="2032000" y="190500"/>
            <a:ext cx="9347200" cy="1527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2"/>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2"/>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2"/>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15" name="Shape 215"/>
        <p:cNvGrpSpPr/>
        <p:nvPr/>
      </p:nvGrpSpPr>
      <p:grpSpPr>
        <a:xfrm>
          <a:off x="0" y="0"/>
          <a:ext cx="0" cy="0"/>
          <a:chOff x="0" y="0"/>
          <a:chExt cx="0" cy="0"/>
        </a:xfrm>
      </p:grpSpPr>
      <p:sp>
        <p:nvSpPr>
          <p:cNvPr id="216" name="Google Shape;216;p33"/>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3"/>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33"/>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19" name="Shape 219"/>
        <p:cNvGrpSpPr/>
        <p:nvPr/>
      </p:nvGrpSpPr>
      <p:grpSpPr>
        <a:xfrm>
          <a:off x="0" y="0"/>
          <a:ext cx="0" cy="0"/>
          <a:chOff x="0" y="0"/>
          <a:chExt cx="0" cy="0"/>
        </a:xfrm>
      </p:grpSpPr>
      <p:sp>
        <p:nvSpPr>
          <p:cNvPr id="220" name="Google Shape;220;p3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61950" lvl="1" marL="914400" algn="l">
              <a:spcBef>
                <a:spcPts val="560"/>
              </a:spcBef>
              <a:spcAft>
                <a:spcPts val="0"/>
              </a:spcAft>
              <a:buSzPts val="2100"/>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Clr>
                <a:schemeClr val="dk2"/>
              </a:buClr>
              <a:buSzPts val="2000"/>
              <a:buFont typeface="Arial"/>
              <a:buChar char="•"/>
              <a:defRPr sz="2000"/>
            </a:lvl5pPr>
            <a:lvl6pPr indent="-355600" lvl="5" marL="2743200" algn="l">
              <a:spcBef>
                <a:spcPts val="400"/>
              </a:spcBef>
              <a:spcAft>
                <a:spcPts val="0"/>
              </a:spcAft>
              <a:buClr>
                <a:schemeClr val="dk2"/>
              </a:buClr>
              <a:buSzPts val="2000"/>
              <a:buFont typeface="Arial"/>
              <a:buChar char="•"/>
              <a:defRPr sz="2000"/>
            </a:lvl6pPr>
            <a:lvl7pPr indent="-355600" lvl="6" marL="3200400" algn="l">
              <a:spcBef>
                <a:spcPts val="400"/>
              </a:spcBef>
              <a:spcAft>
                <a:spcPts val="0"/>
              </a:spcAft>
              <a:buClr>
                <a:schemeClr val="dk2"/>
              </a:buClr>
              <a:buSzPts val="2000"/>
              <a:buFont typeface="Arial"/>
              <a:buChar char="•"/>
              <a:defRPr sz="2000"/>
            </a:lvl7pPr>
            <a:lvl8pPr indent="-355600" lvl="7" marL="3657600" algn="l">
              <a:spcBef>
                <a:spcPts val="400"/>
              </a:spcBef>
              <a:spcAft>
                <a:spcPts val="0"/>
              </a:spcAft>
              <a:buClr>
                <a:schemeClr val="dk2"/>
              </a:buClr>
              <a:buSzPts val="2000"/>
              <a:buFont typeface="Arial"/>
              <a:buChar char="•"/>
              <a:defRPr sz="2000"/>
            </a:lvl8pPr>
            <a:lvl9pPr indent="-355600" lvl="8" marL="4114800" algn="l">
              <a:spcBef>
                <a:spcPts val="400"/>
              </a:spcBef>
              <a:spcAft>
                <a:spcPts val="0"/>
              </a:spcAft>
              <a:buClr>
                <a:schemeClr val="dk2"/>
              </a:buClr>
              <a:buSzPts val="2000"/>
              <a:buFont typeface="Arial"/>
              <a:buChar char="•"/>
              <a:defRPr sz="2000"/>
            </a:lvl9pPr>
          </a:lstStyle>
          <a:p/>
        </p:txBody>
      </p:sp>
      <p:sp>
        <p:nvSpPr>
          <p:cNvPr id="222" name="Google Shape;222;p3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2"/>
              </a:buClr>
              <a:buSzPts val="900"/>
              <a:buFont typeface="Arial"/>
              <a:buNone/>
              <a:defRPr sz="900"/>
            </a:lvl5pPr>
            <a:lvl6pPr indent="-228600" lvl="5" marL="2743200" algn="l">
              <a:spcBef>
                <a:spcPts val="180"/>
              </a:spcBef>
              <a:spcAft>
                <a:spcPts val="0"/>
              </a:spcAft>
              <a:buClr>
                <a:schemeClr val="dk2"/>
              </a:buClr>
              <a:buSzPts val="900"/>
              <a:buFont typeface="Arial"/>
              <a:buNone/>
              <a:defRPr sz="900"/>
            </a:lvl6pPr>
            <a:lvl7pPr indent="-228600" lvl="6" marL="3200400" algn="l">
              <a:spcBef>
                <a:spcPts val="180"/>
              </a:spcBef>
              <a:spcAft>
                <a:spcPts val="0"/>
              </a:spcAft>
              <a:buClr>
                <a:schemeClr val="dk2"/>
              </a:buClr>
              <a:buSzPts val="900"/>
              <a:buFont typeface="Arial"/>
              <a:buNone/>
              <a:defRPr sz="900"/>
            </a:lvl7pPr>
            <a:lvl8pPr indent="-228600" lvl="7" marL="3657600" algn="l">
              <a:spcBef>
                <a:spcPts val="180"/>
              </a:spcBef>
              <a:spcAft>
                <a:spcPts val="0"/>
              </a:spcAft>
              <a:buClr>
                <a:schemeClr val="dk2"/>
              </a:buClr>
              <a:buSzPts val="900"/>
              <a:buFont typeface="Arial"/>
              <a:buNone/>
              <a:defRPr sz="900"/>
            </a:lvl8pPr>
            <a:lvl9pPr indent="-228600" lvl="8" marL="4114800" algn="l">
              <a:spcBef>
                <a:spcPts val="180"/>
              </a:spcBef>
              <a:spcAft>
                <a:spcPts val="0"/>
              </a:spcAft>
              <a:buClr>
                <a:schemeClr val="dk2"/>
              </a:buClr>
              <a:buSzPts val="900"/>
              <a:buFont typeface="Arial"/>
              <a:buNone/>
              <a:defRPr sz="900"/>
            </a:lvl9pPr>
          </a:lstStyle>
          <a:p/>
        </p:txBody>
      </p:sp>
      <p:sp>
        <p:nvSpPr>
          <p:cNvPr id="223" name="Google Shape;223;p34"/>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4"/>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4"/>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26" name="Shape 226"/>
        <p:cNvGrpSpPr/>
        <p:nvPr/>
      </p:nvGrpSpPr>
      <p:grpSpPr>
        <a:xfrm>
          <a:off x="0" y="0"/>
          <a:ext cx="0" cy="0"/>
          <a:chOff x="0" y="0"/>
          <a:chExt cx="0" cy="0"/>
        </a:xfrm>
      </p:grpSpPr>
      <p:sp>
        <p:nvSpPr>
          <p:cNvPr id="227" name="Google Shape;227;p3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5"/>
          <p:cNvSpPr/>
          <p:nvPr>
            <p:ph idx="2" type="pic"/>
          </p:nvPr>
        </p:nvSpPr>
        <p:spPr>
          <a:xfrm>
            <a:off x="2389717" y="612775"/>
            <a:ext cx="7315200" cy="4114800"/>
          </a:xfrm>
          <a:prstGeom prst="rect">
            <a:avLst/>
          </a:prstGeom>
          <a:noFill/>
          <a:ln>
            <a:noFill/>
          </a:ln>
        </p:spPr>
      </p:sp>
      <p:sp>
        <p:nvSpPr>
          <p:cNvPr id="229" name="Google Shape;229;p3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2"/>
              </a:buClr>
              <a:buSzPts val="900"/>
              <a:buFont typeface="Arial"/>
              <a:buNone/>
              <a:defRPr sz="900"/>
            </a:lvl5pPr>
            <a:lvl6pPr indent="-228600" lvl="5" marL="2743200" algn="l">
              <a:spcBef>
                <a:spcPts val="180"/>
              </a:spcBef>
              <a:spcAft>
                <a:spcPts val="0"/>
              </a:spcAft>
              <a:buClr>
                <a:schemeClr val="dk2"/>
              </a:buClr>
              <a:buSzPts val="900"/>
              <a:buFont typeface="Arial"/>
              <a:buNone/>
              <a:defRPr sz="900"/>
            </a:lvl6pPr>
            <a:lvl7pPr indent="-228600" lvl="6" marL="3200400" algn="l">
              <a:spcBef>
                <a:spcPts val="180"/>
              </a:spcBef>
              <a:spcAft>
                <a:spcPts val="0"/>
              </a:spcAft>
              <a:buClr>
                <a:schemeClr val="dk2"/>
              </a:buClr>
              <a:buSzPts val="900"/>
              <a:buFont typeface="Arial"/>
              <a:buNone/>
              <a:defRPr sz="900"/>
            </a:lvl7pPr>
            <a:lvl8pPr indent="-228600" lvl="7" marL="3657600" algn="l">
              <a:spcBef>
                <a:spcPts val="180"/>
              </a:spcBef>
              <a:spcAft>
                <a:spcPts val="0"/>
              </a:spcAft>
              <a:buClr>
                <a:schemeClr val="dk2"/>
              </a:buClr>
              <a:buSzPts val="900"/>
              <a:buFont typeface="Arial"/>
              <a:buNone/>
              <a:defRPr sz="900"/>
            </a:lvl8pPr>
            <a:lvl9pPr indent="-228600" lvl="8" marL="4114800" algn="l">
              <a:spcBef>
                <a:spcPts val="180"/>
              </a:spcBef>
              <a:spcAft>
                <a:spcPts val="0"/>
              </a:spcAft>
              <a:buClr>
                <a:schemeClr val="dk2"/>
              </a:buClr>
              <a:buSzPts val="900"/>
              <a:buFont typeface="Arial"/>
              <a:buNone/>
              <a:defRPr sz="900"/>
            </a:lvl9pPr>
          </a:lstStyle>
          <a:p/>
        </p:txBody>
      </p:sp>
      <p:sp>
        <p:nvSpPr>
          <p:cNvPr id="230" name="Google Shape;230;p35"/>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5"/>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5"/>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33" name="Shape 233"/>
        <p:cNvGrpSpPr/>
        <p:nvPr/>
      </p:nvGrpSpPr>
      <p:grpSpPr>
        <a:xfrm>
          <a:off x="0" y="0"/>
          <a:ext cx="0" cy="0"/>
          <a:chOff x="0" y="0"/>
          <a:chExt cx="0" cy="0"/>
        </a:xfrm>
      </p:grpSpPr>
      <p:sp>
        <p:nvSpPr>
          <p:cNvPr id="234" name="Google Shape;234;p36"/>
          <p:cNvSpPr txBox="1"/>
          <p:nvPr>
            <p:ph type="title"/>
          </p:nvPr>
        </p:nvSpPr>
        <p:spPr>
          <a:xfrm>
            <a:off x="2032000" y="190500"/>
            <a:ext cx="9347200" cy="15271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36"/>
          <p:cNvSpPr txBox="1"/>
          <p:nvPr>
            <p:ph idx="1" type="body"/>
          </p:nvPr>
        </p:nvSpPr>
        <p:spPr>
          <a:xfrm rot="5400000">
            <a:off x="4648200" y="-711200"/>
            <a:ext cx="4114800" cy="93472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2"/>
              </a:buClr>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Clr>
                <a:schemeClr val="dk2"/>
              </a:buClr>
              <a:buSzPts val="1800"/>
              <a:buChar char="•"/>
              <a:defRPr/>
            </a:lvl8pPr>
            <a:lvl9pPr indent="-342900" lvl="8" marL="4114800" algn="l">
              <a:spcBef>
                <a:spcPts val="360"/>
              </a:spcBef>
              <a:spcAft>
                <a:spcPts val="0"/>
              </a:spcAft>
              <a:buClr>
                <a:schemeClr val="dk2"/>
              </a:buClr>
              <a:buSzPts val="1800"/>
              <a:buChar char="•"/>
              <a:defRPr/>
            </a:lvl9pPr>
          </a:lstStyle>
          <a:p/>
        </p:txBody>
      </p:sp>
      <p:sp>
        <p:nvSpPr>
          <p:cNvPr id="236" name="Google Shape;236;p36"/>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6"/>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6"/>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9" name="Shape 239"/>
        <p:cNvGrpSpPr/>
        <p:nvPr/>
      </p:nvGrpSpPr>
      <p:grpSpPr>
        <a:xfrm>
          <a:off x="0" y="0"/>
          <a:ext cx="0" cy="0"/>
          <a:chOff x="0" y="0"/>
          <a:chExt cx="0" cy="0"/>
        </a:xfrm>
      </p:grpSpPr>
      <p:sp>
        <p:nvSpPr>
          <p:cNvPr id="240" name="Google Shape;240;p37"/>
          <p:cNvSpPr txBox="1"/>
          <p:nvPr>
            <p:ph type="title"/>
          </p:nvPr>
        </p:nvSpPr>
        <p:spPr>
          <a:xfrm rot="5400000">
            <a:off x="7296150" y="1936750"/>
            <a:ext cx="5829300" cy="2336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7"/>
          <p:cNvSpPr txBox="1"/>
          <p:nvPr>
            <p:ph idx="1" type="body"/>
          </p:nvPr>
        </p:nvSpPr>
        <p:spPr>
          <a:xfrm rot="5400000">
            <a:off x="2520950" y="-298450"/>
            <a:ext cx="5829300" cy="68072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14325" lvl="1" marL="914400" algn="l">
              <a:spcBef>
                <a:spcPts val="360"/>
              </a:spcBef>
              <a:spcAft>
                <a:spcPts val="0"/>
              </a:spcAft>
              <a:buSzPts val="135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2"/>
              </a:buClr>
              <a:buSzPts val="1800"/>
              <a:buChar char="•"/>
              <a:defRPr/>
            </a:lvl5pPr>
            <a:lvl6pPr indent="-342900" lvl="5" marL="2743200" algn="l">
              <a:spcBef>
                <a:spcPts val="360"/>
              </a:spcBef>
              <a:spcAft>
                <a:spcPts val="0"/>
              </a:spcAft>
              <a:buClr>
                <a:schemeClr val="dk2"/>
              </a:buClr>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Clr>
                <a:schemeClr val="dk2"/>
              </a:buClr>
              <a:buSzPts val="1800"/>
              <a:buChar char="•"/>
              <a:defRPr/>
            </a:lvl8pPr>
            <a:lvl9pPr indent="-342900" lvl="8" marL="4114800" algn="l">
              <a:spcBef>
                <a:spcPts val="360"/>
              </a:spcBef>
              <a:spcAft>
                <a:spcPts val="0"/>
              </a:spcAft>
              <a:buClr>
                <a:schemeClr val="dk2"/>
              </a:buClr>
              <a:buSzPts val="1800"/>
              <a:buChar char="•"/>
              <a:defRPr/>
            </a:lvl9pPr>
          </a:lstStyle>
          <a:p/>
        </p:txBody>
      </p:sp>
      <p:sp>
        <p:nvSpPr>
          <p:cNvPr id="242" name="Google Shape;242;p37"/>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7"/>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7"/>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400" u="none" cap="none" strike="noStrike">
                <a:solidFill>
                  <a:schemeClr val="dk1"/>
                </a:solidFill>
                <a:latin typeface="Arial"/>
                <a:ea typeface="Arial"/>
                <a:cs typeface="Arial"/>
                <a:sym typeface="Arial"/>
              </a:defRPr>
            </a:lvl1pPr>
            <a:lvl2pPr indent="0" lvl="1" marL="0" algn="l">
              <a:spcBef>
                <a:spcPts val="0"/>
              </a:spcBef>
              <a:buNone/>
              <a:defRPr b="0" i="0" sz="1400" u="none" cap="none" strike="noStrike">
                <a:solidFill>
                  <a:schemeClr val="dk1"/>
                </a:solidFill>
                <a:latin typeface="Arial"/>
                <a:ea typeface="Arial"/>
                <a:cs typeface="Arial"/>
                <a:sym typeface="Arial"/>
              </a:defRPr>
            </a:lvl2pPr>
            <a:lvl3pPr indent="0" lvl="2" marL="0" algn="l">
              <a:spcBef>
                <a:spcPts val="0"/>
              </a:spcBef>
              <a:buNone/>
              <a:defRPr b="0" i="0" sz="1400" u="none" cap="none" strike="noStrike">
                <a:solidFill>
                  <a:schemeClr val="dk1"/>
                </a:solidFill>
                <a:latin typeface="Arial"/>
                <a:ea typeface="Arial"/>
                <a:cs typeface="Arial"/>
                <a:sym typeface="Arial"/>
              </a:defRPr>
            </a:lvl3pPr>
            <a:lvl4pPr indent="0" lvl="3" marL="0" algn="l">
              <a:spcBef>
                <a:spcPts val="0"/>
              </a:spcBef>
              <a:buNone/>
              <a:defRPr b="0" i="0" sz="1400" u="none" cap="none" strike="noStrike">
                <a:solidFill>
                  <a:schemeClr val="dk1"/>
                </a:solidFill>
                <a:latin typeface="Arial"/>
                <a:ea typeface="Arial"/>
                <a:cs typeface="Arial"/>
                <a:sym typeface="Arial"/>
              </a:defRPr>
            </a:lvl4pPr>
            <a:lvl5pPr indent="0" lvl="4" marL="0" algn="l">
              <a:spcBef>
                <a:spcPts val="0"/>
              </a:spcBef>
              <a:buNone/>
              <a:defRPr b="0" i="0" sz="1400" u="none" cap="none" strike="noStrike">
                <a:solidFill>
                  <a:schemeClr val="dk1"/>
                </a:solidFill>
                <a:latin typeface="Arial"/>
                <a:ea typeface="Arial"/>
                <a:cs typeface="Arial"/>
                <a:sym typeface="Arial"/>
              </a:defRPr>
            </a:lvl5pPr>
            <a:lvl6pPr indent="0" lvl="5" marL="0" algn="l">
              <a:spcBef>
                <a:spcPts val="0"/>
              </a:spcBef>
              <a:buNone/>
              <a:defRPr b="0" i="0" sz="1400" u="none" cap="none" strike="noStrike">
                <a:solidFill>
                  <a:schemeClr val="dk1"/>
                </a:solidFill>
                <a:latin typeface="Arial"/>
                <a:ea typeface="Arial"/>
                <a:cs typeface="Arial"/>
                <a:sym typeface="Arial"/>
              </a:defRPr>
            </a:lvl6pPr>
            <a:lvl7pPr indent="0" lvl="6" marL="0" algn="l">
              <a:spcBef>
                <a:spcPts val="0"/>
              </a:spcBef>
              <a:buNone/>
              <a:defRPr b="0" i="0" sz="1400" u="none" cap="none" strike="noStrike">
                <a:solidFill>
                  <a:schemeClr val="dk1"/>
                </a:solidFill>
                <a:latin typeface="Arial"/>
                <a:ea typeface="Arial"/>
                <a:cs typeface="Arial"/>
                <a:sym typeface="Arial"/>
              </a:defRPr>
            </a:lvl7pPr>
            <a:lvl8pPr indent="0" lvl="7" marL="0" algn="l">
              <a:spcBef>
                <a:spcPts val="0"/>
              </a:spcBef>
              <a:buNone/>
              <a:defRPr b="0" i="0" sz="1400" u="none" cap="none" strike="noStrike">
                <a:solidFill>
                  <a:schemeClr val="dk1"/>
                </a:solidFill>
                <a:latin typeface="Arial"/>
                <a:ea typeface="Arial"/>
                <a:cs typeface="Arial"/>
                <a:sym typeface="Arial"/>
              </a:defRPr>
            </a:lvl8pPr>
            <a:lvl9pPr indent="0" lvl="8" mar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51" name="Shape 251"/>
        <p:cNvGrpSpPr/>
        <p:nvPr/>
      </p:nvGrpSpPr>
      <p:grpSpPr>
        <a:xfrm>
          <a:off x="0" y="0"/>
          <a:ext cx="0" cy="0"/>
          <a:chOff x="0" y="0"/>
          <a:chExt cx="0" cy="0"/>
        </a:xfrm>
      </p:grpSpPr>
      <p:sp>
        <p:nvSpPr>
          <p:cNvPr id="252" name="Google Shape;252;p3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55" name="Shape 255"/>
        <p:cNvGrpSpPr/>
        <p:nvPr/>
      </p:nvGrpSpPr>
      <p:grpSpPr>
        <a:xfrm>
          <a:off x="0" y="0"/>
          <a:ext cx="0" cy="0"/>
          <a:chOff x="0" y="0"/>
          <a:chExt cx="0" cy="0"/>
        </a:xfrm>
      </p:grpSpPr>
      <p:sp>
        <p:nvSpPr>
          <p:cNvPr id="256" name="Google Shape;256;p4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7" name="Google Shape;257;p4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58" name="Google Shape;258;p4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4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4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61" name="Shape 261"/>
        <p:cNvGrpSpPr/>
        <p:nvPr/>
      </p:nvGrpSpPr>
      <p:grpSpPr>
        <a:xfrm>
          <a:off x="0" y="0"/>
          <a:ext cx="0" cy="0"/>
          <a:chOff x="0" y="0"/>
          <a:chExt cx="0" cy="0"/>
        </a:xfrm>
      </p:grpSpPr>
      <p:sp>
        <p:nvSpPr>
          <p:cNvPr id="262" name="Google Shape;262;p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3" name="Google Shape;263;p4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4" name="Google Shape;264;p4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4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4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7" name="Shape 267"/>
        <p:cNvGrpSpPr/>
        <p:nvPr/>
      </p:nvGrpSpPr>
      <p:grpSpPr>
        <a:xfrm>
          <a:off x="0" y="0"/>
          <a:ext cx="0" cy="0"/>
          <a:chOff x="0" y="0"/>
          <a:chExt cx="0" cy="0"/>
        </a:xfrm>
      </p:grpSpPr>
      <p:sp>
        <p:nvSpPr>
          <p:cNvPr id="268" name="Google Shape;268;p42"/>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9" name="Google Shape;269;p42"/>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70" name="Google Shape;270;p4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4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73" name="Shape 273"/>
        <p:cNvGrpSpPr/>
        <p:nvPr/>
      </p:nvGrpSpPr>
      <p:grpSpPr>
        <a:xfrm>
          <a:off x="0" y="0"/>
          <a:ext cx="0" cy="0"/>
          <a:chOff x="0" y="0"/>
          <a:chExt cx="0" cy="0"/>
        </a:xfrm>
      </p:grpSpPr>
      <p:sp>
        <p:nvSpPr>
          <p:cNvPr id="274" name="Google Shape;274;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5" name="Google Shape;275;p4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76" name="Google Shape;276;p4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77" name="Google Shape;277;p4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4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80" name="Shape 280"/>
        <p:cNvGrpSpPr/>
        <p:nvPr/>
      </p:nvGrpSpPr>
      <p:grpSpPr>
        <a:xfrm>
          <a:off x="0" y="0"/>
          <a:ext cx="0" cy="0"/>
          <a:chOff x="0" y="0"/>
          <a:chExt cx="0" cy="0"/>
        </a:xfrm>
      </p:grpSpPr>
      <p:sp>
        <p:nvSpPr>
          <p:cNvPr id="281" name="Google Shape;281;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2" name="Google Shape;282;p4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83" name="Google Shape;283;p4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84" name="Google Shape;284;p4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85" name="Google Shape;285;p4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86" name="Google Shape;286;p4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4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4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89" name="Shape 289"/>
        <p:cNvGrpSpPr/>
        <p:nvPr/>
      </p:nvGrpSpPr>
      <p:grpSpPr>
        <a:xfrm>
          <a:off x="0" y="0"/>
          <a:ext cx="0" cy="0"/>
          <a:chOff x="0" y="0"/>
          <a:chExt cx="0" cy="0"/>
        </a:xfrm>
      </p:grpSpPr>
      <p:sp>
        <p:nvSpPr>
          <p:cNvPr id="290" name="Google Shape;290;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1" name="Google Shape;291;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94" name="Shape 294"/>
        <p:cNvGrpSpPr/>
        <p:nvPr/>
      </p:nvGrpSpPr>
      <p:grpSpPr>
        <a:xfrm>
          <a:off x="0" y="0"/>
          <a:ext cx="0" cy="0"/>
          <a:chOff x="0" y="0"/>
          <a:chExt cx="0" cy="0"/>
        </a:xfrm>
      </p:grpSpPr>
      <p:sp>
        <p:nvSpPr>
          <p:cNvPr id="295" name="Google Shape;295;p4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6" name="Google Shape;296;p4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97" name="Google Shape;297;p4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98" name="Google Shape;298;p4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4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4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01" name="Shape 301"/>
        <p:cNvGrpSpPr/>
        <p:nvPr/>
      </p:nvGrpSpPr>
      <p:grpSpPr>
        <a:xfrm>
          <a:off x="0" y="0"/>
          <a:ext cx="0" cy="0"/>
          <a:chOff x="0" y="0"/>
          <a:chExt cx="0" cy="0"/>
        </a:xfrm>
      </p:grpSpPr>
      <p:sp>
        <p:nvSpPr>
          <p:cNvPr id="302" name="Google Shape;302;p4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3" name="Google Shape;303;p47"/>
          <p:cNvSpPr/>
          <p:nvPr>
            <p:ph idx="2" type="pic"/>
          </p:nvPr>
        </p:nvSpPr>
        <p:spPr>
          <a:xfrm>
            <a:off x="2389717" y="612775"/>
            <a:ext cx="7315200" cy="4114800"/>
          </a:xfrm>
          <a:prstGeom prst="rect">
            <a:avLst/>
          </a:prstGeom>
          <a:noFill/>
          <a:ln>
            <a:noFill/>
          </a:ln>
        </p:spPr>
      </p:sp>
      <p:sp>
        <p:nvSpPr>
          <p:cNvPr id="304" name="Google Shape;304;p4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05" name="Google Shape;305;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308" name="Shape 308"/>
        <p:cNvGrpSpPr/>
        <p:nvPr/>
      </p:nvGrpSpPr>
      <p:grpSpPr>
        <a:xfrm>
          <a:off x="0" y="0"/>
          <a:ext cx="0" cy="0"/>
          <a:chOff x="0" y="0"/>
          <a:chExt cx="0" cy="0"/>
        </a:xfrm>
      </p:grpSpPr>
      <p:sp>
        <p:nvSpPr>
          <p:cNvPr id="309" name="Google Shape;309;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0" name="Google Shape;310;p4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1" name="Google Shape;311;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14" name="Shape 314"/>
        <p:cNvGrpSpPr/>
        <p:nvPr/>
      </p:nvGrpSpPr>
      <p:grpSpPr>
        <a:xfrm>
          <a:off x="0" y="0"/>
          <a:ext cx="0" cy="0"/>
          <a:chOff x="0" y="0"/>
          <a:chExt cx="0" cy="0"/>
        </a:xfrm>
      </p:grpSpPr>
      <p:sp>
        <p:nvSpPr>
          <p:cNvPr id="315" name="Google Shape;315;p49"/>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6" name="Google Shape;316;p49"/>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7" name="Google Shape;317;p4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4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4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showMasterSp="0" type="txAndObj">
  <p:cSld name="TEXT_AND_OBJECT">
    <p:spTree>
      <p:nvGrpSpPr>
        <p:cNvPr id="320" name="Shape 320"/>
        <p:cNvGrpSpPr/>
        <p:nvPr/>
      </p:nvGrpSpPr>
      <p:grpSpPr>
        <a:xfrm>
          <a:off x="0" y="0"/>
          <a:ext cx="0" cy="0"/>
          <a:chOff x="0" y="0"/>
          <a:chExt cx="0" cy="0"/>
        </a:xfrm>
      </p:grpSpPr>
      <p:sp>
        <p:nvSpPr>
          <p:cNvPr id="321" name="Google Shape;321;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2" name="Google Shape;322;p5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3" name="Google Shape;323;p5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4" name="Google Shape;324;p5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5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5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rgbClr val="000000"/>
                </a:solidFill>
                <a:latin typeface="Arial"/>
                <a:ea typeface="Arial"/>
                <a:cs typeface="Arial"/>
                <a:sym typeface="Arial"/>
              </a:defRPr>
            </a:lvl1pPr>
            <a:lvl2pPr indent="0" lvl="1" marL="0" algn="r">
              <a:spcBef>
                <a:spcPts val="0"/>
              </a:spcBef>
              <a:buNone/>
              <a:defRPr b="0" i="0" sz="1400" u="none" cap="none" strike="noStrike">
                <a:solidFill>
                  <a:srgbClr val="000000"/>
                </a:solidFill>
                <a:latin typeface="Arial"/>
                <a:ea typeface="Arial"/>
                <a:cs typeface="Arial"/>
                <a:sym typeface="Arial"/>
              </a:defRPr>
            </a:lvl2pPr>
            <a:lvl3pPr indent="0" lvl="2" marL="0" algn="r">
              <a:spcBef>
                <a:spcPts val="0"/>
              </a:spcBef>
              <a:buNone/>
              <a:defRPr b="0" i="0" sz="1400" u="none" cap="none" strike="noStrike">
                <a:solidFill>
                  <a:srgbClr val="000000"/>
                </a:solidFill>
                <a:latin typeface="Arial"/>
                <a:ea typeface="Arial"/>
                <a:cs typeface="Arial"/>
                <a:sym typeface="Arial"/>
              </a:defRPr>
            </a:lvl3pPr>
            <a:lvl4pPr indent="0" lvl="3" marL="0" algn="r">
              <a:spcBef>
                <a:spcPts val="0"/>
              </a:spcBef>
              <a:buNone/>
              <a:defRPr b="0" i="0" sz="1400" u="none" cap="none" strike="noStrike">
                <a:solidFill>
                  <a:srgbClr val="000000"/>
                </a:solidFill>
                <a:latin typeface="Arial"/>
                <a:ea typeface="Arial"/>
                <a:cs typeface="Arial"/>
                <a:sym typeface="Arial"/>
              </a:defRPr>
            </a:lvl4pPr>
            <a:lvl5pPr indent="0" lvl="4" marL="0" algn="r">
              <a:spcBef>
                <a:spcPts val="0"/>
              </a:spcBef>
              <a:buNone/>
              <a:defRPr b="0" i="0" sz="1400" u="none" cap="none" strike="noStrike">
                <a:solidFill>
                  <a:srgbClr val="000000"/>
                </a:solidFill>
                <a:latin typeface="Arial"/>
                <a:ea typeface="Arial"/>
                <a:cs typeface="Arial"/>
                <a:sym typeface="Arial"/>
              </a:defRPr>
            </a:lvl5pPr>
            <a:lvl6pPr indent="0" lvl="5" marL="0" algn="r">
              <a:spcBef>
                <a:spcPts val="0"/>
              </a:spcBef>
              <a:buNone/>
              <a:defRPr b="0" i="0" sz="1400" u="none" cap="none" strike="noStrike">
                <a:solidFill>
                  <a:srgbClr val="000000"/>
                </a:solidFill>
                <a:latin typeface="Arial"/>
                <a:ea typeface="Arial"/>
                <a:cs typeface="Arial"/>
                <a:sym typeface="Arial"/>
              </a:defRPr>
            </a:lvl6pPr>
            <a:lvl7pPr indent="0" lvl="6" marL="0" algn="r">
              <a:spcBef>
                <a:spcPts val="0"/>
              </a:spcBef>
              <a:buNone/>
              <a:defRPr b="0" i="0" sz="1400" u="none" cap="none" strike="noStrike">
                <a:solidFill>
                  <a:srgbClr val="000000"/>
                </a:solidFill>
                <a:latin typeface="Arial"/>
                <a:ea typeface="Arial"/>
                <a:cs typeface="Arial"/>
                <a:sym typeface="Arial"/>
              </a:defRPr>
            </a:lvl7pPr>
            <a:lvl8pPr indent="0" lvl="7" marL="0" algn="r">
              <a:spcBef>
                <a:spcPts val="0"/>
              </a:spcBef>
              <a:buNone/>
              <a:defRPr b="0" i="0" sz="1400" u="none" cap="none" strike="noStrike">
                <a:solidFill>
                  <a:srgbClr val="000000"/>
                </a:solidFill>
                <a:latin typeface="Arial"/>
                <a:ea typeface="Arial"/>
                <a:cs typeface="Arial"/>
                <a:sym typeface="Arial"/>
              </a:defRPr>
            </a:lvl8pPr>
            <a:lvl9pPr indent="0" lvl="8" marL="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2389717" y="612775"/>
            <a:ext cx="7315200" cy="4114800"/>
          </a:xfrm>
          <a:prstGeom prst="rect">
            <a:avLst/>
          </a:prstGeom>
          <a:noFill/>
          <a:ln>
            <a:noFill/>
          </a:ln>
        </p:spPr>
      </p:sp>
      <p:sp>
        <p:nvSpPr>
          <p:cNvPr id="64" name="Google Shape;64;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theme" Target="../theme/theme5.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2" name="Google Shape;82;p1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3" name="Google Shape;83;p1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1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1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6"/>
          <p:cNvSpPr txBox="1"/>
          <p:nvPr>
            <p:ph type="title"/>
          </p:nvPr>
        </p:nvSpPr>
        <p:spPr>
          <a:xfrm>
            <a:off x="2032000" y="190500"/>
            <a:ext cx="9347200" cy="15271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200" u="none" cap="none" strike="noStrike">
                <a:solidFill>
                  <a:schemeClr val="dk2"/>
                </a:solidFill>
                <a:latin typeface="Arial"/>
                <a:ea typeface="Arial"/>
                <a:cs typeface="Arial"/>
                <a:sym typeface="Arial"/>
              </a:defRPr>
            </a:lvl9pPr>
          </a:lstStyle>
          <a:p/>
        </p:txBody>
      </p:sp>
      <p:sp>
        <p:nvSpPr>
          <p:cNvPr id="164" name="Google Shape;164;p26"/>
          <p:cNvSpPr txBox="1"/>
          <p:nvPr>
            <p:ph idx="1" type="body"/>
          </p:nvPr>
        </p:nvSpPr>
        <p:spPr>
          <a:xfrm>
            <a:off x="2032000" y="1905000"/>
            <a:ext cx="9347200" cy="4114800"/>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1"/>
              </a:buClr>
              <a:buSzPts val="2100"/>
              <a:buFont typeface="Noto Sans Symbols"/>
              <a:buChar char="🞆"/>
              <a:defRPr b="0" i="0" sz="3000" u="none" cap="none" strike="noStrike">
                <a:solidFill>
                  <a:schemeClr val="dk2"/>
                </a:solidFill>
                <a:latin typeface="Arial"/>
                <a:ea typeface="Arial"/>
                <a:cs typeface="Arial"/>
                <a:sym typeface="Arial"/>
              </a:defRPr>
            </a:lvl1pPr>
            <a:lvl2pPr indent="-361950" lvl="1" marL="914400" marR="0" rtl="0" algn="l">
              <a:spcBef>
                <a:spcPts val="560"/>
              </a:spcBef>
              <a:spcAft>
                <a:spcPts val="0"/>
              </a:spcAft>
              <a:buClr>
                <a:schemeClr val="accent1"/>
              </a:buClr>
              <a:buSzPts val="2100"/>
              <a:buFont typeface="Noto Sans Symbols"/>
              <a:buChar char="●"/>
              <a:defRPr b="0" i="0" sz="2800" u="none" cap="none" strike="noStrike">
                <a:solidFill>
                  <a:schemeClr val="dk2"/>
                </a:solidFill>
                <a:latin typeface="Arial"/>
                <a:ea typeface="Arial"/>
                <a:cs typeface="Arial"/>
                <a:sym typeface="Arial"/>
              </a:defRPr>
            </a:lvl2pPr>
            <a:lvl3pPr indent="-381000" lvl="2" marL="1371600" marR="0" rtl="0" algn="l">
              <a:spcBef>
                <a:spcPts val="480"/>
              </a:spcBef>
              <a:spcAft>
                <a:spcPts val="0"/>
              </a:spcAft>
              <a:buClr>
                <a:schemeClr val="accent2"/>
              </a:buClr>
              <a:buSzPts val="2400"/>
              <a:buFont typeface="Arial"/>
              <a:buChar char="•"/>
              <a:defRPr b="0" i="0" sz="2400" u="none" cap="none" strike="noStrike">
                <a:solidFill>
                  <a:schemeClr val="dk2"/>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55600" lvl="5" marL="2743200" marR="0" rtl="0" algn="l">
              <a:spcBef>
                <a:spcPts val="4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6pPr>
            <a:lvl7pPr indent="-355600" lvl="6" marL="3200400" marR="0" rtl="0" algn="l">
              <a:spcBef>
                <a:spcPts val="4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7pPr>
            <a:lvl8pPr indent="-355600" lvl="7" marL="3657600" marR="0" rtl="0" algn="l">
              <a:spcBef>
                <a:spcPts val="4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8pPr>
            <a:lvl9pPr indent="-355600" lvl="8" marL="4114800" marR="0" rtl="0" algn="l">
              <a:spcBef>
                <a:spcPts val="4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9pPr>
          </a:lstStyle>
          <a:p/>
        </p:txBody>
      </p:sp>
      <p:sp>
        <p:nvSpPr>
          <p:cNvPr id="165" name="Google Shape;165;p26"/>
          <p:cNvSpPr txBox="1"/>
          <p:nvPr>
            <p:ph idx="10" type="dt"/>
          </p:nvPr>
        </p:nvSpPr>
        <p:spPr>
          <a:xfrm>
            <a:off x="8839200" y="6248400"/>
            <a:ext cx="25400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6" name="Google Shape;166;p26"/>
          <p:cNvSpPr txBox="1"/>
          <p:nvPr>
            <p:ph idx="11" type="ftr"/>
          </p:nvPr>
        </p:nvSpPr>
        <p:spPr>
          <a:xfrm>
            <a:off x="4368800" y="6248400"/>
            <a:ext cx="38608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7" name="Google Shape;167;p26"/>
          <p:cNvSpPr txBox="1"/>
          <p:nvPr>
            <p:ph idx="12" type="sldNum"/>
          </p:nvPr>
        </p:nvSpPr>
        <p:spPr>
          <a:xfrm>
            <a:off x="2032000" y="6248400"/>
            <a:ext cx="17272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dk1"/>
                </a:solidFill>
                <a:latin typeface="Arial"/>
                <a:ea typeface="Arial"/>
                <a:cs typeface="Arial"/>
                <a:sym typeface="Arial"/>
              </a:defRPr>
            </a:lvl1pPr>
            <a:lvl2pPr indent="0" lvl="1" marL="0" marR="0" rtl="0" algn="l">
              <a:spcBef>
                <a:spcPts val="0"/>
              </a:spcBef>
              <a:buNone/>
              <a:defRPr b="0" i="0" sz="1400" u="none" cap="none" strike="noStrike">
                <a:solidFill>
                  <a:schemeClr val="dk1"/>
                </a:solidFill>
                <a:latin typeface="Arial"/>
                <a:ea typeface="Arial"/>
                <a:cs typeface="Arial"/>
                <a:sym typeface="Arial"/>
              </a:defRPr>
            </a:lvl2pPr>
            <a:lvl3pPr indent="0" lvl="2" marL="0" marR="0" rtl="0" algn="l">
              <a:spcBef>
                <a:spcPts val="0"/>
              </a:spcBef>
              <a:buNone/>
              <a:defRPr b="0" i="0" sz="1400" u="none" cap="none" strike="noStrike">
                <a:solidFill>
                  <a:schemeClr val="dk1"/>
                </a:solidFill>
                <a:latin typeface="Arial"/>
                <a:ea typeface="Arial"/>
                <a:cs typeface="Arial"/>
                <a:sym typeface="Arial"/>
              </a:defRPr>
            </a:lvl3pPr>
            <a:lvl4pPr indent="0" lvl="3" marL="0" marR="0" rtl="0" algn="l">
              <a:spcBef>
                <a:spcPts val="0"/>
              </a:spcBef>
              <a:buNone/>
              <a:defRPr b="0" i="0" sz="1400" u="none" cap="none" strike="noStrike">
                <a:solidFill>
                  <a:schemeClr val="dk1"/>
                </a:solidFill>
                <a:latin typeface="Arial"/>
                <a:ea typeface="Arial"/>
                <a:cs typeface="Arial"/>
                <a:sym typeface="Arial"/>
              </a:defRPr>
            </a:lvl4pPr>
            <a:lvl5pPr indent="0" lvl="4" marL="0" marR="0" rtl="0" algn="l">
              <a:spcBef>
                <a:spcPts val="0"/>
              </a:spcBef>
              <a:buNone/>
              <a:defRPr b="0" i="0" sz="1400" u="none" cap="none" strike="noStrike">
                <a:solidFill>
                  <a:schemeClr val="dk1"/>
                </a:solidFill>
                <a:latin typeface="Arial"/>
                <a:ea typeface="Arial"/>
                <a:cs typeface="Arial"/>
                <a:sym typeface="Arial"/>
              </a:defRPr>
            </a:lvl5pPr>
            <a:lvl6pPr indent="0" lvl="5" marL="0" marR="0" rtl="0" algn="l">
              <a:spcBef>
                <a:spcPts val="0"/>
              </a:spcBef>
              <a:buNone/>
              <a:defRPr b="0" i="0" sz="1400" u="none" cap="none" strike="noStrike">
                <a:solidFill>
                  <a:schemeClr val="dk1"/>
                </a:solidFill>
                <a:latin typeface="Arial"/>
                <a:ea typeface="Arial"/>
                <a:cs typeface="Arial"/>
                <a:sym typeface="Arial"/>
              </a:defRPr>
            </a:lvl6pPr>
            <a:lvl7pPr indent="0" lvl="6" marL="0" marR="0" rtl="0" algn="l">
              <a:spcBef>
                <a:spcPts val="0"/>
              </a:spcBef>
              <a:buNone/>
              <a:defRPr b="0" i="0" sz="1400" u="none" cap="none" strike="noStrike">
                <a:solidFill>
                  <a:schemeClr val="dk1"/>
                </a:solidFill>
                <a:latin typeface="Arial"/>
                <a:ea typeface="Arial"/>
                <a:cs typeface="Arial"/>
                <a:sym typeface="Arial"/>
              </a:defRPr>
            </a:lvl7pPr>
            <a:lvl8pPr indent="0" lvl="7" marL="0" marR="0" rtl="0" algn="l">
              <a:spcBef>
                <a:spcPts val="0"/>
              </a:spcBef>
              <a:buNone/>
              <a:defRPr b="0" i="0" sz="1400" u="none" cap="none" strike="noStrike">
                <a:solidFill>
                  <a:schemeClr val="dk1"/>
                </a:solidFill>
                <a:latin typeface="Arial"/>
                <a:ea typeface="Arial"/>
                <a:cs typeface="Arial"/>
                <a:sym typeface="Arial"/>
              </a:defRPr>
            </a:lvl8pPr>
            <a:lvl9pPr indent="0" lvl="8" marL="0" marR="0" rtl="0" algn="l">
              <a:spcBef>
                <a:spcPts val="0"/>
              </a:spcBef>
              <a:buNone/>
              <a:defRPr b="0" i="0" sz="1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cxnSp>
        <p:nvCxnSpPr>
          <p:cNvPr id="168" name="Google Shape;168;p26"/>
          <p:cNvCxnSpPr/>
          <p:nvPr/>
        </p:nvCxnSpPr>
        <p:spPr>
          <a:xfrm rot="10800000">
            <a:off x="1828800" y="304800"/>
            <a:ext cx="0" cy="1295400"/>
          </a:xfrm>
          <a:prstGeom prst="straightConnector1">
            <a:avLst/>
          </a:prstGeom>
          <a:noFill/>
          <a:ln cap="flat" cmpd="sng" w="38100">
            <a:solidFill>
              <a:schemeClr val="dk2"/>
            </a:solidFill>
            <a:prstDash val="solid"/>
            <a:round/>
            <a:headEnd len="med" w="med" type="none"/>
            <a:tailEnd len="med" w="med" type="none"/>
          </a:ln>
        </p:spPr>
      </p:cxnSp>
      <p:sp>
        <p:nvSpPr>
          <p:cNvPr id="169" name="Google Shape;169;p26"/>
          <p:cNvSpPr/>
          <p:nvPr/>
        </p:nvSpPr>
        <p:spPr>
          <a:xfrm>
            <a:off x="203200" y="838200"/>
            <a:ext cx="304800" cy="2286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0" name="Google Shape;170;p26"/>
          <p:cNvSpPr/>
          <p:nvPr/>
        </p:nvSpPr>
        <p:spPr>
          <a:xfrm>
            <a:off x="719667" y="838200"/>
            <a:ext cx="304800" cy="228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1" name="Google Shape;171;p26"/>
          <p:cNvSpPr/>
          <p:nvPr/>
        </p:nvSpPr>
        <p:spPr>
          <a:xfrm>
            <a:off x="1236133" y="838200"/>
            <a:ext cx="304800" cy="228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1000"/>
                                        <p:tgtEl>
                                          <p:spTgt spid="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1000"/>
                                        <p:tgtEl>
                                          <p:spTgt spid="1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animEffect filter="fade" transition="in">
                                      <p:cBhvr>
                                        <p:cTn dur="1000"/>
                                        <p:tgtEl>
                                          <p:spTgt spid="1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animEffect filter="fade" transition="in">
                                      <p:cBhvr>
                                        <p:cTn dur="1000"/>
                                        <p:tgtEl>
                                          <p:spTgt spid="1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4" st="4"/>
                                            </p:txEl>
                                          </p:spTgt>
                                        </p:tgtEl>
                                        <p:attrNameLst>
                                          <p:attrName>style.visibility</p:attrName>
                                        </p:attrNameLst>
                                      </p:cBhvr>
                                      <p:to>
                                        <p:strVal val="visible"/>
                                      </p:to>
                                    </p:set>
                                    <p:animEffect filter="fade" transition="in">
                                      <p:cBhvr>
                                        <p:cTn dur="1000"/>
                                        <p:tgtEl>
                                          <p:spTgt spid="1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5" st="5"/>
                                            </p:txEl>
                                          </p:spTgt>
                                        </p:tgtEl>
                                        <p:attrNameLst>
                                          <p:attrName>style.visibility</p:attrName>
                                        </p:attrNameLst>
                                      </p:cBhvr>
                                      <p:to>
                                        <p:strVal val="visible"/>
                                      </p:to>
                                    </p:set>
                                    <p:animEffect filter="fade" transition="in">
                                      <p:cBhvr>
                                        <p:cTn dur="1000"/>
                                        <p:tgtEl>
                                          <p:spTgt spid="1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6" st="6"/>
                                            </p:txEl>
                                          </p:spTgt>
                                        </p:tgtEl>
                                        <p:attrNameLst>
                                          <p:attrName>style.visibility</p:attrName>
                                        </p:attrNameLst>
                                      </p:cBhvr>
                                      <p:to>
                                        <p:strVal val="visible"/>
                                      </p:to>
                                    </p:set>
                                    <p:animEffect filter="fade" transition="in">
                                      <p:cBhvr>
                                        <p:cTn dur="1000"/>
                                        <p:tgtEl>
                                          <p:spTgt spid="1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7" st="7"/>
                                            </p:txEl>
                                          </p:spTgt>
                                        </p:tgtEl>
                                        <p:attrNameLst>
                                          <p:attrName>style.visibility</p:attrName>
                                        </p:attrNameLst>
                                      </p:cBhvr>
                                      <p:to>
                                        <p:strVal val="visible"/>
                                      </p:to>
                                    </p:set>
                                    <p:animEffect filter="fade" transition="in">
                                      <p:cBhvr>
                                        <p:cTn dur="1000"/>
                                        <p:tgtEl>
                                          <p:spTgt spid="16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8" st="8"/>
                                            </p:txEl>
                                          </p:spTgt>
                                        </p:tgtEl>
                                        <p:attrNameLst>
                                          <p:attrName>style.visibility</p:attrName>
                                        </p:attrNameLst>
                                      </p:cBhvr>
                                      <p:to>
                                        <p:strVal val="visible"/>
                                      </p:to>
                                    </p:set>
                                    <p:animEffect filter="fade" transition="in">
                                      <p:cBhvr>
                                        <p:cTn dur="1000"/>
                                        <p:tgtEl>
                                          <p:spTgt spid="16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47" name="Google Shape;247;p3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8" name="Google Shape;248;p3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9" name="Google Shape;249;p3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0" name="Google Shape;250;p3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hyperlink" Target="https://www.youtube.com/watch?v=lJH18Vqdt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0" name="Shape 330"/>
        <p:cNvGrpSpPr/>
        <p:nvPr/>
      </p:nvGrpSpPr>
      <p:grpSpPr>
        <a:xfrm>
          <a:off x="0" y="0"/>
          <a:ext cx="0" cy="0"/>
          <a:chOff x="0" y="0"/>
          <a:chExt cx="0" cy="0"/>
        </a:xfrm>
      </p:grpSpPr>
      <p:sp>
        <p:nvSpPr>
          <p:cNvPr id="331" name="Google Shape;331;p51"/>
          <p:cNvSpPr txBox="1"/>
          <p:nvPr/>
        </p:nvSpPr>
        <p:spPr>
          <a:xfrm>
            <a:off x="302596" y="558647"/>
            <a:ext cx="11742259" cy="43704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Learning Intentions: </a:t>
            </a:r>
            <a:r>
              <a:rPr b="0" i="0" lang="en-GB" sz="2800" u="none" cap="none" strike="noStrike">
                <a:solidFill>
                  <a:srgbClr val="000000"/>
                </a:solidFill>
                <a:latin typeface="Calibri"/>
                <a:ea typeface="Calibri"/>
                <a:cs typeface="Calibri"/>
                <a:sym typeface="Calibri"/>
              </a:rPr>
              <a:t>Today we are continuing our learning about the cosmological argument which supports the belief in God. </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Success criteria: </a:t>
            </a:r>
            <a:r>
              <a:rPr b="0" i="0" lang="en-GB" sz="2800" u="none" cap="none" strike="noStrike">
                <a:solidFill>
                  <a:srgbClr val="000000"/>
                </a:solidFill>
                <a:latin typeface="Calibri"/>
                <a:ea typeface="Calibri"/>
                <a:cs typeface="Calibri"/>
                <a:sym typeface="Calibri"/>
              </a:rPr>
              <a:t>By the end of the lesson you will be able to:</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Understand Aquinas argument in depth.</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 </a:t>
            </a:r>
            <a:endParaRPr/>
          </a:p>
        </p:txBody>
      </p:sp>
      <p:pic>
        <p:nvPicPr>
          <p:cNvPr id="332" name="Google Shape;332;p51"/>
          <p:cNvPicPr preferRelativeResize="0"/>
          <p:nvPr/>
        </p:nvPicPr>
        <p:blipFill rotWithShape="1">
          <a:blip r:embed="rId3">
            <a:alphaModFix/>
          </a:blip>
          <a:srcRect b="0" l="0" r="0" t="0"/>
          <a:stretch/>
        </p:blipFill>
        <p:spPr>
          <a:xfrm>
            <a:off x="8488337" y="3395797"/>
            <a:ext cx="3066554" cy="3066554"/>
          </a:xfrm>
          <a:prstGeom prst="rect">
            <a:avLst/>
          </a:prstGeom>
          <a:noFill/>
          <a:ln>
            <a:noFill/>
          </a:ln>
        </p:spPr>
      </p:pic>
      <p:sp>
        <p:nvSpPr>
          <p:cNvPr id="333" name="Google Shape;333;p51"/>
          <p:cNvSpPr/>
          <p:nvPr/>
        </p:nvSpPr>
        <p:spPr>
          <a:xfrm>
            <a:off x="2989090" y="3691980"/>
            <a:ext cx="6369269" cy="2816773"/>
          </a:xfrm>
          <a:prstGeom prst="irregularSeal2">
            <a:avLst/>
          </a:prstGeom>
          <a:solidFill>
            <a:srgbClr val="FFFFFF"/>
          </a:solidFill>
          <a:ln cap="flat" cmpd="sng" w="571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2400"/>
              <a:buFont typeface="Calibri"/>
              <a:buNone/>
            </a:pPr>
            <a:r>
              <a:rPr b="1" i="0" lang="en-GB" sz="2400" u="none" cap="none" strike="noStrike">
                <a:solidFill>
                  <a:srgbClr val="0070C0"/>
                </a:solidFill>
                <a:latin typeface="Calibri"/>
                <a:ea typeface="Calibri"/>
                <a:cs typeface="Calibri"/>
                <a:sym typeface="Calibri"/>
              </a:rPr>
              <a:t>Can you link this image to our learning?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2"/>
          <p:cNvSpPr/>
          <p:nvPr/>
        </p:nvSpPr>
        <p:spPr>
          <a:xfrm>
            <a:off x="412953" y="1121661"/>
            <a:ext cx="11520741"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Existence of God mandatory content.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Does God exist?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arguments/theories do religious people use to prove the existence of God? </a:t>
            </a:r>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evidence do religious people use to support these arguments/theories? </a:t>
            </a:r>
            <a:endParaRPr/>
          </a:p>
          <a:p>
            <a:pPr indent="0" lvl="0" marL="0" marR="0" rtl="0" algn="l">
              <a:lnSpc>
                <a:spcPct val="100000"/>
              </a:lnSpc>
              <a:spcBef>
                <a:spcPts val="0"/>
              </a:spcBef>
              <a:spcAft>
                <a:spcPts val="0"/>
              </a:spcAft>
              <a:buClr>
                <a:srgbClr val="4472C4"/>
              </a:buClr>
              <a:buSzPts val="2400"/>
              <a:buFont typeface="Calibri"/>
              <a:buNone/>
            </a:pPr>
            <a:r>
              <a:rPr b="1" i="0" lang="en-GB" sz="2400" u="none" cap="none" strike="noStrike">
                <a:solidFill>
                  <a:srgbClr val="4472C4"/>
                </a:solidFill>
                <a:latin typeface="Calibri"/>
                <a:ea typeface="Calibri"/>
                <a:cs typeface="Calibri"/>
                <a:sym typeface="Calibri"/>
              </a:rPr>
              <a:t>. </a:t>
            </a:r>
            <a:r>
              <a:rPr b="0" i="0" lang="en-GB" sz="2400" u="none" cap="none" strike="noStrike">
                <a:solidFill>
                  <a:srgbClr val="4472C4"/>
                </a:solidFill>
                <a:latin typeface="Calibri"/>
                <a:ea typeface="Calibri"/>
                <a:cs typeface="Calibri"/>
                <a:sym typeface="Calibri"/>
              </a:rPr>
              <a:t>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arguments/theories do non-religious people use to challenge the existence of God?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evidence do non-religious people use to support these arguments/theories?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FF00"/>
              </a:buClr>
              <a:buSzPts val="2400"/>
              <a:buFont typeface="Calibri"/>
              <a:buNone/>
            </a:pPr>
            <a:r>
              <a:rPr b="0" i="0" lang="en-GB" sz="2400" u="none" cap="none" strike="noStrike">
                <a:solidFill>
                  <a:srgbClr val="FFFF00"/>
                </a:solidFill>
                <a:latin typeface="Calibri"/>
                <a:ea typeface="Calibri"/>
                <a:cs typeface="Calibri"/>
                <a:sym typeface="Calibri"/>
              </a:rPr>
              <a:t>.</a:t>
            </a:r>
            <a:r>
              <a:rPr b="0" i="0" lang="en-GB" sz="2400" u="none" cap="none" strike="noStrike">
                <a:solidFill>
                  <a:srgbClr val="FF5050"/>
                </a:solidFill>
                <a:latin typeface="Calibri"/>
                <a:ea typeface="Calibri"/>
                <a:cs typeface="Calibri"/>
                <a:sym typeface="Calibri"/>
              </a:rPr>
              <a:t> </a:t>
            </a:r>
            <a:r>
              <a:rPr b="0" i="0" lang="en-GB" sz="2400" u="none" cap="none" strike="noStrike">
                <a:solidFill>
                  <a:srgbClr val="FF66CC"/>
                </a:solidFill>
                <a:latin typeface="Calibri"/>
                <a:ea typeface="Calibri"/>
                <a:cs typeface="Calibri"/>
                <a:sym typeface="Calibri"/>
              </a:rPr>
              <a:t>Can either religious or non-religious arguments/theories provide conclusive proof about the existence of God? </a:t>
            </a:r>
            <a:endParaRPr/>
          </a:p>
        </p:txBody>
      </p:sp>
      <p:sp>
        <p:nvSpPr>
          <p:cNvPr id="339" name="Google Shape;339;p52"/>
          <p:cNvSpPr txBox="1"/>
          <p:nvPr/>
        </p:nvSpPr>
        <p:spPr>
          <a:xfrm>
            <a:off x="4101550" y="294467"/>
            <a:ext cx="3756091" cy="523220"/>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mandatory content</a:t>
            </a:r>
            <a:endParaRPr/>
          </a:p>
        </p:txBody>
      </p:sp>
      <p:sp>
        <p:nvSpPr>
          <p:cNvPr id="340" name="Google Shape;340;p52"/>
          <p:cNvSpPr/>
          <p:nvPr/>
        </p:nvSpPr>
        <p:spPr>
          <a:xfrm>
            <a:off x="412953" y="2158733"/>
            <a:ext cx="10210911" cy="636105"/>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3"/>
          <p:cNvSpPr txBox="1"/>
          <p:nvPr>
            <p:ph idx="1" type="body"/>
          </p:nvPr>
        </p:nvSpPr>
        <p:spPr>
          <a:xfrm>
            <a:off x="293727" y="1912375"/>
            <a:ext cx="8283101" cy="47858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Calibri"/>
              <a:buNone/>
            </a:pPr>
            <a:r>
              <a:rPr lang="en-GB" sz="2800">
                <a:solidFill>
                  <a:srgbClr val="FF0000"/>
                </a:solidFill>
                <a:latin typeface="Calibri"/>
                <a:ea typeface="Calibri"/>
                <a:cs typeface="Calibri"/>
                <a:sym typeface="Calibri"/>
              </a:rPr>
              <a:t>Aquinas argued that every effect must have a cause and that string of effects must have started somewhere. </a:t>
            </a:r>
            <a:r>
              <a:rPr lang="en-GB" sz="2800">
                <a:solidFill>
                  <a:srgbClr val="0070C0"/>
                </a:solidFill>
                <a:latin typeface="Calibri"/>
                <a:ea typeface="Calibri"/>
                <a:cs typeface="Calibri"/>
                <a:sym typeface="Calibri"/>
              </a:rPr>
              <a:t>KU</a:t>
            </a:r>
            <a:endParaRPr/>
          </a:p>
          <a:p>
            <a:pPr indent="0" lvl="0" marL="0" rtl="0" algn="l">
              <a:spcBef>
                <a:spcPts val="0"/>
              </a:spcBef>
              <a:spcAft>
                <a:spcPts val="0"/>
              </a:spcAft>
              <a:buClr>
                <a:schemeClr val="dk1"/>
              </a:buClr>
              <a:buSzPts val="2800"/>
              <a:buFont typeface="Arial"/>
              <a:buNone/>
            </a:pPr>
            <a:r>
              <a:t/>
            </a:r>
            <a:endParaRPr sz="2800">
              <a:solidFill>
                <a:srgbClr val="231F20"/>
              </a:solidFill>
              <a:latin typeface="Calibri"/>
              <a:ea typeface="Calibri"/>
              <a:cs typeface="Calibri"/>
              <a:sym typeface="Calibri"/>
            </a:endParaRPr>
          </a:p>
          <a:p>
            <a:pPr indent="0" lvl="0" marL="0" rtl="0" algn="l">
              <a:spcBef>
                <a:spcPts val="0"/>
              </a:spcBef>
              <a:spcAft>
                <a:spcPts val="0"/>
              </a:spcAft>
              <a:buClr>
                <a:srgbClr val="FF0000"/>
              </a:buClr>
              <a:buSzPts val="2800"/>
              <a:buFont typeface="Calibri"/>
              <a:buNone/>
            </a:pPr>
            <a:r>
              <a:rPr lang="en-GB" sz="2800">
                <a:solidFill>
                  <a:srgbClr val="FF0000"/>
                </a:solidFill>
                <a:latin typeface="Calibri"/>
                <a:ea typeface="Calibri"/>
                <a:cs typeface="Calibri"/>
                <a:sym typeface="Calibri"/>
              </a:rPr>
              <a:t>If you track things back through a series of causes, there must have been a 'first cause’. </a:t>
            </a:r>
            <a:r>
              <a:rPr lang="en-GB" sz="2800">
                <a:solidFill>
                  <a:srgbClr val="0070C0"/>
                </a:solidFill>
                <a:latin typeface="Calibri"/>
                <a:ea typeface="Calibri"/>
                <a:cs typeface="Calibri"/>
                <a:sym typeface="Calibri"/>
              </a:rPr>
              <a:t>KU</a:t>
            </a:r>
            <a:endParaRPr/>
          </a:p>
          <a:p>
            <a:pPr indent="0" lvl="0" marL="0" rtl="0" algn="l">
              <a:spcBef>
                <a:spcPts val="0"/>
              </a:spcBef>
              <a:spcAft>
                <a:spcPts val="0"/>
              </a:spcAft>
              <a:buClr>
                <a:schemeClr val="dk1"/>
              </a:buClr>
              <a:buSzPts val="2800"/>
              <a:buFont typeface="Arial"/>
              <a:buNone/>
            </a:pPr>
            <a:r>
              <a:t/>
            </a:r>
            <a:endParaRPr sz="2800">
              <a:solidFill>
                <a:srgbClr val="231F20"/>
              </a:solidFill>
              <a:latin typeface="Calibri"/>
              <a:ea typeface="Calibri"/>
              <a:cs typeface="Calibri"/>
              <a:sym typeface="Calibri"/>
            </a:endParaRPr>
          </a:p>
          <a:p>
            <a:pPr indent="0" lvl="0" marL="0" rtl="0" algn="l">
              <a:spcBef>
                <a:spcPts val="0"/>
              </a:spcBef>
              <a:spcAft>
                <a:spcPts val="0"/>
              </a:spcAft>
              <a:buClr>
                <a:srgbClr val="FF0000"/>
              </a:buClr>
              <a:buSzPts val="2800"/>
              <a:buFont typeface="Calibri"/>
              <a:buNone/>
            </a:pPr>
            <a:r>
              <a:rPr lang="en-GB" sz="2800">
                <a:solidFill>
                  <a:srgbClr val="FF0000"/>
                </a:solidFill>
                <a:latin typeface="Calibri"/>
                <a:ea typeface="Calibri"/>
                <a:cs typeface="Calibri"/>
                <a:sym typeface="Calibri"/>
              </a:rPr>
              <a:t>He said that this 'first cause' is God, whom he described as a '</a:t>
            </a:r>
            <a:r>
              <a:rPr b="1" lang="en-GB" sz="2800">
                <a:solidFill>
                  <a:srgbClr val="FF0000"/>
                </a:solidFill>
                <a:latin typeface="Calibri"/>
                <a:ea typeface="Calibri"/>
                <a:cs typeface="Calibri"/>
                <a:sym typeface="Calibri"/>
              </a:rPr>
              <a:t>necessary being</a:t>
            </a:r>
            <a:r>
              <a:rPr lang="en-GB" sz="2800">
                <a:solidFill>
                  <a:srgbClr val="FF0000"/>
                </a:solidFill>
                <a:latin typeface="Calibri"/>
                <a:ea typeface="Calibri"/>
                <a:cs typeface="Calibri"/>
                <a:sym typeface="Calibri"/>
              </a:rPr>
              <a:t>‘ or ‘</a:t>
            </a:r>
            <a:r>
              <a:rPr b="1" lang="en-GB" sz="2800">
                <a:solidFill>
                  <a:srgbClr val="FF0000"/>
                </a:solidFill>
                <a:latin typeface="Calibri"/>
                <a:ea typeface="Calibri"/>
                <a:cs typeface="Calibri"/>
                <a:sym typeface="Calibri"/>
              </a:rPr>
              <a:t>the uncaused cause</a:t>
            </a:r>
            <a:r>
              <a:rPr lang="en-GB" sz="2800">
                <a:solidFill>
                  <a:srgbClr val="FF0000"/>
                </a:solidFill>
                <a:latin typeface="Calibri"/>
                <a:ea typeface="Calibri"/>
                <a:cs typeface="Calibri"/>
                <a:sym typeface="Calibri"/>
              </a:rPr>
              <a:t>’ who exists outside of our space and time but is able to act within it, needing no explanation and having no cause. </a:t>
            </a:r>
            <a:r>
              <a:rPr lang="en-GB" sz="2800">
                <a:solidFill>
                  <a:srgbClr val="0070C0"/>
                </a:solidFill>
                <a:latin typeface="Calibri"/>
                <a:ea typeface="Calibri"/>
                <a:cs typeface="Calibri"/>
                <a:sym typeface="Calibri"/>
              </a:rPr>
              <a:t>KU</a:t>
            </a:r>
            <a:endParaRPr/>
          </a:p>
          <a:p>
            <a:pPr indent="-165100" lvl="0" marL="342900" rtl="0" algn="l">
              <a:spcBef>
                <a:spcPts val="560"/>
              </a:spcBef>
              <a:spcAft>
                <a:spcPts val="0"/>
              </a:spcAft>
              <a:buClr>
                <a:schemeClr val="dk1"/>
              </a:buClr>
              <a:buSzPts val="2800"/>
              <a:buFont typeface="Arial"/>
              <a:buNone/>
            </a:pPr>
            <a:r>
              <a:t/>
            </a:r>
            <a:endParaRPr sz="2800">
              <a:latin typeface="Calibri"/>
              <a:ea typeface="Calibri"/>
              <a:cs typeface="Calibri"/>
              <a:sym typeface="Calibri"/>
            </a:endParaRPr>
          </a:p>
        </p:txBody>
      </p:sp>
      <p:pic>
        <p:nvPicPr>
          <p:cNvPr descr="Image result for nutshell" id="346" name="Google Shape;346;p53"/>
          <p:cNvPicPr preferRelativeResize="0"/>
          <p:nvPr/>
        </p:nvPicPr>
        <p:blipFill rotWithShape="1">
          <a:blip r:embed="rId3">
            <a:alphaModFix/>
          </a:blip>
          <a:srcRect b="0" l="0" r="0" t="0"/>
          <a:stretch/>
        </p:blipFill>
        <p:spPr>
          <a:xfrm>
            <a:off x="3476625" y="159775"/>
            <a:ext cx="2619375" cy="1752600"/>
          </a:xfrm>
          <a:prstGeom prst="rect">
            <a:avLst/>
          </a:prstGeom>
          <a:noFill/>
          <a:ln>
            <a:noFill/>
          </a:ln>
        </p:spPr>
      </p:pic>
      <p:pic>
        <p:nvPicPr>
          <p:cNvPr descr="http://www.aquinasandmore.com/images/saintthomasaquinas.jpg" id="347" name="Google Shape;347;p53"/>
          <p:cNvPicPr preferRelativeResize="0"/>
          <p:nvPr/>
        </p:nvPicPr>
        <p:blipFill rotWithShape="1">
          <a:blip r:embed="rId4">
            <a:alphaModFix/>
          </a:blip>
          <a:srcRect b="0" l="0" r="0" t="0"/>
          <a:stretch/>
        </p:blipFill>
        <p:spPr>
          <a:xfrm>
            <a:off x="8873986" y="3127373"/>
            <a:ext cx="3130826" cy="29782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4"/>
          <p:cNvSpPr txBox="1"/>
          <p:nvPr>
            <p:ph idx="1" type="body"/>
          </p:nvPr>
        </p:nvSpPr>
        <p:spPr>
          <a:xfrm>
            <a:off x="339214" y="812060"/>
            <a:ext cx="7511406" cy="478585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0000"/>
              </a:buClr>
              <a:buSzPts val="2800"/>
              <a:buFont typeface="Calibri"/>
              <a:buChar char="•"/>
            </a:pPr>
            <a:r>
              <a:rPr lang="en-GB" sz="2800">
                <a:solidFill>
                  <a:srgbClr val="FF0000"/>
                </a:solidFill>
                <a:latin typeface="Calibri"/>
                <a:ea typeface="Calibri"/>
                <a:cs typeface="Calibri"/>
                <a:sym typeface="Calibri"/>
              </a:rPr>
              <a:t>In his work “Summa Theologica” he set out Five Ways of proving God’s existence from this evidence. </a:t>
            </a:r>
            <a:endParaRPr/>
          </a:p>
          <a:p>
            <a:pPr indent="-165100" lvl="0" marL="342900" rtl="0" algn="l">
              <a:spcBef>
                <a:spcPts val="560"/>
              </a:spcBef>
              <a:spcAft>
                <a:spcPts val="0"/>
              </a:spcAft>
              <a:buClr>
                <a:schemeClr val="dk1"/>
              </a:buClr>
              <a:buSzPts val="2800"/>
              <a:buFont typeface="Arial"/>
              <a:buNone/>
            </a:pPr>
            <a:r>
              <a:t/>
            </a:r>
            <a:endParaRPr sz="2800">
              <a:solidFill>
                <a:srgbClr val="FF0000"/>
              </a:solidFill>
              <a:latin typeface="Calibri"/>
              <a:ea typeface="Calibri"/>
              <a:cs typeface="Calibri"/>
              <a:sym typeface="Calibri"/>
            </a:endParaRPr>
          </a:p>
          <a:p>
            <a:pPr indent="-342900" lvl="0" marL="342900" rtl="0" algn="l">
              <a:spcBef>
                <a:spcPts val="560"/>
              </a:spcBef>
              <a:spcAft>
                <a:spcPts val="0"/>
              </a:spcAft>
              <a:buClr>
                <a:schemeClr val="dk1"/>
              </a:buClr>
              <a:buSzPts val="2800"/>
              <a:buFont typeface="Calibri"/>
              <a:buChar char="•"/>
            </a:pPr>
            <a:r>
              <a:rPr lang="en-GB" sz="2800">
                <a:latin typeface="Calibri"/>
                <a:ea typeface="Calibri"/>
                <a:cs typeface="Calibri"/>
                <a:sym typeface="Calibri"/>
              </a:rPr>
              <a:t>These proofs were concerned with the things people observed and experienced every day.</a:t>
            </a:r>
            <a:endParaRPr/>
          </a:p>
          <a:p>
            <a:pPr indent="-165100" lvl="0" marL="342900" rtl="0" algn="l">
              <a:spcBef>
                <a:spcPts val="560"/>
              </a:spcBef>
              <a:spcAft>
                <a:spcPts val="0"/>
              </a:spcAft>
              <a:buClr>
                <a:schemeClr val="dk1"/>
              </a:buClr>
              <a:buSzPts val="2800"/>
              <a:buFont typeface="Arial"/>
              <a:buNone/>
            </a:pPr>
            <a:r>
              <a:t/>
            </a:r>
            <a:endParaRPr sz="2800">
              <a:latin typeface="Calibri"/>
              <a:ea typeface="Calibri"/>
              <a:cs typeface="Calibri"/>
              <a:sym typeface="Calibri"/>
            </a:endParaRPr>
          </a:p>
          <a:p>
            <a:pPr indent="-342900" lvl="0" marL="342900" rtl="0" algn="l">
              <a:spcBef>
                <a:spcPts val="560"/>
              </a:spcBef>
              <a:spcAft>
                <a:spcPts val="0"/>
              </a:spcAft>
              <a:buClr>
                <a:schemeClr val="dk1"/>
              </a:buClr>
              <a:buSzPts val="2800"/>
              <a:buFont typeface="Calibri"/>
              <a:buChar char="•"/>
            </a:pPr>
            <a:r>
              <a:rPr lang="en-GB" sz="2800">
                <a:latin typeface="Calibri"/>
                <a:ea typeface="Calibri"/>
                <a:cs typeface="Calibri"/>
                <a:sym typeface="Calibri"/>
              </a:rPr>
              <a:t>He was very well respected and thought of by theists, atheists and philosophers alike.</a:t>
            </a:r>
            <a:endParaRPr/>
          </a:p>
          <a:p>
            <a:pPr indent="-165100" lvl="0" marL="342900" rtl="0" algn="l">
              <a:spcBef>
                <a:spcPts val="560"/>
              </a:spcBef>
              <a:spcAft>
                <a:spcPts val="0"/>
              </a:spcAft>
              <a:buClr>
                <a:schemeClr val="dk1"/>
              </a:buClr>
              <a:buSzPts val="2800"/>
              <a:buFont typeface="Arial"/>
              <a:buNone/>
            </a:pPr>
            <a:r>
              <a:t/>
            </a:r>
            <a:endParaRPr sz="2800">
              <a:latin typeface="Calibri"/>
              <a:ea typeface="Calibri"/>
              <a:cs typeface="Calibri"/>
              <a:sym typeface="Calibri"/>
            </a:endParaRPr>
          </a:p>
        </p:txBody>
      </p:sp>
      <p:pic>
        <p:nvPicPr>
          <p:cNvPr id="353" name="Google Shape;353;p54"/>
          <p:cNvPicPr preferRelativeResize="0"/>
          <p:nvPr/>
        </p:nvPicPr>
        <p:blipFill rotWithShape="1">
          <a:blip r:embed="rId3">
            <a:alphaModFix/>
          </a:blip>
          <a:srcRect b="0" l="0" r="0" t="0"/>
          <a:stretch/>
        </p:blipFill>
        <p:spPr>
          <a:xfrm>
            <a:off x="8075634" y="2677331"/>
            <a:ext cx="2575271" cy="4042744"/>
          </a:xfrm>
          <a:prstGeom prst="rect">
            <a:avLst/>
          </a:prstGeom>
          <a:noFill/>
          <a:ln>
            <a:noFill/>
          </a:ln>
        </p:spPr>
      </p:pic>
      <p:sp>
        <p:nvSpPr>
          <p:cNvPr id="354" name="Google Shape;354;p54"/>
          <p:cNvSpPr/>
          <p:nvPr/>
        </p:nvSpPr>
        <p:spPr>
          <a:xfrm>
            <a:off x="8075634" y="387627"/>
            <a:ext cx="3656821" cy="1944010"/>
          </a:xfrm>
          <a:prstGeom prst="wedgeRoundRectCallout">
            <a:avLst>
              <a:gd fmla="val 4569" name="adj1"/>
              <a:gd fmla="val 135874" name="adj2"/>
              <a:gd fmla="val 16667" name="adj3"/>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400" u="none" cap="none" strike="noStrike">
                <a:solidFill>
                  <a:srgbClr val="FF0000"/>
                </a:solidFill>
                <a:latin typeface="Libre Franklin Medium"/>
                <a:ea typeface="Libre Franklin Medium"/>
                <a:cs typeface="Libre Franklin Medium"/>
                <a:sym typeface="Libre Franklin Medium"/>
              </a:rPr>
              <a:t>“There must be a </a:t>
            </a:r>
            <a:r>
              <a:rPr b="1" i="0" lang="en-GB" sz="2400" u="none" cap="none" strike="noStrike">
                <a:solidFill>
                  <a:srgbClr val="FF0000"/>
                </a:solidFill>
                <a:latin typeface="Libre Franklin Medium"/>
                <a:ea typeface="Libre Franklin Medium"/>
                <a:cs typeface="Libre Franklin Medium"/>
                <a:sym typeface="Libre Franklin Medium"/>
              </a:rPr>
              <a:t>‘first cause’</a:t>
            </a:r>
            <a:r>
              <a:rPr b="0" i="0" lang="en-GB" sz="2400" u="none" cap="none" strike="noStrike">
                <a:solidFill>
                  <a:srgbClr val="FF0000"/>
                </a:solidFill>
                <a:latin typeface="Libre Franklin Medium"/>
                <a:ea typeface="Libre Franklin Medium"/>
                <a:cs typeface="Libre Franklin Medium"/>
                <a:sym typeface="Libre Franklin Medium"/>
              </a:rPr>
              <a:t>. The cause which does not itself require a further cause, I shall describe as </a:t>
            </a:r>
            <a:r>
              <a:rPr b="1" i="0" lang="en-GB" sz="2400" u="none" cap="none" strike="noStrike">
                <a:solidFill>
                  <a:srgbClr val="FF0000"/>
                </a:solidFill>
                <a:latin typeface="Libre Franklin Medium"/>
                <a:ea typeface="Libre Franklin Medium"/>
                <a:cs typeface="Libre Franklin Medium"/>
                <a:sym typeface="Libre Franklin Medium"/>
              </a:rPr>
              <a:t>‘GOD’</a:t>
            </a:r>
            <a:r>
              <a:rPr b="0" i="0" lang="en-GB" sz="2400" u="none" cap="none" strike="noStrike">
                <a:solidFill>
                  <a:srgbClr val="FF0000"/>
                </a:solidFill>
                <a:latin typeface="Libre Franklin Medium"/>
                <a:ea typeface="Libre Franklin Medium"/>
                <a:cs typeface="Libre Franklin Medium"/>
                <a:sym typeface="Libre Franklin Medium"/>
              </a:rPr>
              <a:t>.”</a:t>
            </a:r>
            <a:r>
              <a:rPr b="0" i="0" lang="en-GB" sz="2400" u="none" cap="none" strike="noStrike">
                <a:solidFill>
                  <a:srgbClr val="002060"/>
                </a:solidFill>
                <a:latin typeface="Libre Franklin Medium"/>
                <a:ea typeface="Libre Franklin Medium"/>
                <a:cs typeface="Libre Franklin Medium"/>
                <a:sym typeface="Libre Franklin Medium"/>
              </a:rPr>
              <a:t> (KU)</a:t>
            </a:r>
            <a:endParaRPr b="0" i="0" sz="2400" u="none" cap="none" strike="noStrike">
              <a:solidFill>
                <a:srgbClr val="002060"/>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1" lang="en-GB" sz="1800" u="none" cap="none" strike="noStrike">
                <a:solidFill>
                  <a:srgbClr val="FFFFFF"/>
                </a:solidFill>
                <a:latin typeface="Arial"/>
                <a:ea typeface="Arial"/>
                <a:cs typeface="Arial"/>
                <a:sym typeface="Arial"/>
              </a:rPr>
              <a:t>by the way.</a:t>
            </a:r>
            <a:endParaRPr b="0" i="0" sz="1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8" name="Shape 358"/>
        <p:cNvGrpSpPr/>
        <p:nvPr/>
      </p:nvGrpSpPr>
      <p:grpSpPr>
        <a:xfrm>
          <a:off x="0" y="0"/>
          <a:ext cx="0" cy="0"/>
          <a:chOff x="0" y="0"/>
          <a:chExt cx="0" cy="0"/>
        </a:xfrm>
      </p:grpSpPr>
      <p:sp>
        <p:nvSpPr>
          <p:cNvPr id="359" name="Google Shape;359;p55"/>
          <p:cNvSpPr txBox="1"/>
          <p:nvPr>
            <p:ph idx="1" type="body"/>
          </p:nvPr>
        </p:nvSpPr>
        <p:spPr>
          <a:xfrm>
            <a:off x="778387" y="818023"/>
            <a:ext cx="9928942"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960"/>
              <a:buNone/>
            </a:pPr>
            <a:r>
              <a:rPr lang="en-GB" sz="2800">
                <a:solidFill>
                  <a:srgbClr val="FF0000"/>
                </a:solidFill>
                <a:latin typeface="Calibri"/>
                <a:ea typeface="Calibri"/>
                <a:cs typeface="Calibri"/>
                <a:sym typeface="Calibri"/>
              </a:rPr>
              <a:t>1. Everything has a cause.</a:t>
            </a:r>
            <a:endParaRPr/>
          </a:p>
          <a:p>
            <a:pPr indent="-485140" lvl="0" marL="609600" rtl="0" algn="l">
              <a:spcBef>
                <a:spcPts val="560"/>
              </a:spcBef>
              <a:spcAft>
                <a:spcPts val="0"/>
              </a:spcAft>
              <a:buSzPts val="1960"/>
              <a:buFont typeface="Noto Sans Symbols"/>
              <a:buNone/>
            </a:pPr>
            <a:r>
              <a:t/>
            </a:r>
            <a:endParaRPr sz="2800">
              <a:solidFill>
                <a:srgbClr val="FF0000"/>
              </a:solidFill>
              <a:latin typeface="Calibri"/>
              <a:ea typeface="Calibri"/>
              <a:cs typeface="Calibri"/>
              <a:sym typeface="Calibri"/>
            </a:endParaRPr>
          </a:p>
          <a:p>
            <a:pPr indent="0" lvl="0" marL="0" rtl="0" algn="l">
              <a:spcBef>
                <a:spcPts val="560"/>
              </a:spcBef>
              <a:spcAft>
                <a:spcPts val="0"/>
              </a:spcAft>
              <a:buSzPts val="1960"/>
              <a:buNone/>
            </a:pPr>
            <a:r>
              <a:rPr lang="en-GB" sz="2800">
                <a:solidFill>
                  <a:srgbClr val="FF0000"/>
                </a:solidFill>
                <a:latin typeface="Calibri"/>
                <a:ea typeface="Calibri"/>
                <a:cs typeface="Calibri"/>
                <a:sym typeface="Calibri"/>
              </a:rPr>
              <a:t>2. Something cannot have its own cause.</a:t>
            </a:r>
            <a:endParaRPr/>
          </a:p>
          <a:p>
            <a:pPr indent="-485140" lvl="0" marL="609600" rtl="0" algn="l">
              <a:spcBef>
                <a:spcPts val="560"/>
              </a:spcBef>
              <a:spcAft>
                <a:spcPts val="0"/>
              </a:spcAft>
              <a:buSzPts val="1960"/>
              <a:buFont typeface="Noto Sans Symbols"/>
              <a:buNone/>
            </a:pPr>
            <a:r>
              <a:t/>
            </a:r>
            <a:endParaRPr sz="2800">
              <a:solidFill>
                <a:srgbClr val="FF0000"/>
              </a:solidFill>
              <a:latin typeface="Calibri"/>
              <a:ea typeface="Calibri"/>
              <a:cs typeface="Calibri"/>
              <a:sym typeface="Calibri"/>
            </a:endParaRPr>
          </a:p>
          <a:p>
            <a:pPr indent="0" lvl="0" marL="0" rtl="0" algn="l">
              <a:spcBef>
                <a:spcPts val="560"/>
              </a:spcBef>
              <a:spcAft>
                <a:spcPts val="0"/>
              </a:spcAft>
              <a:buSzPts val="1960"/>
              <a:buNone/>
            </a:pPr>
            <a:r>
              <a:rPr lang="en-GB" sz="2800">
                <a:solidFill>
                  <a:srgbClr val="FF0000"/>
                </a:solidFill>
                <a:latin typeface="Calibri"/>
                <a:ea typeface="Calibri"/>
                <a:cs typeface="Calibri"/>
                <a:sym typeface="Calibri"/>
              </a:rPr>
              <a:t>3. A chain of causes cannot be infinite.</a:t>
            </a:r>
            <a:endParaRPr/>
          </a:p>
          <a:p>
            <a:pPr indent="-485140" lvl="0" marL="609600" rtl="0" algn="l">
              <a:spcBef>
                <a:spcPts val="560"/>
              </a:spcBef>
              <a:spcAft>
                <a:spcPts val="0"/>
              </a:spcAft>
              <a:buSzPts val="1960"/>
              <a:buFont typeface="Noto Sans Symbols"/>
              <a:buNone/>
            </a:pPr>
            <a:r>
              <a:t/>
            </a:r>
            <a:endParaRPr sz="2800">
              <a:solidFill>
                <a:srgbClr val="FF0000"/>
              </a:solidFill>
              <a:latin typeface="Calibri"/>
              <a:ea typeface="Calibri"/>
              <a:cs typeface="Calibri"/>
              <a:sym typeface="Calibri"/>
            </a:endParaRPr>
          </a:p>
          <a:p>
            <a:pPr indent="0" lvl="0" marL="0" rtl="0" algn="l">
              <a:spcBef>
                <a:spcPts val="560"/>
              </a:spcBef>
              <a:spcAft>
                <a:spcPts val="0"/>
              </a:spcAft>
              <a:buSzPts val="1960"/>
              <a:buNone/>
            </a:pPr>
            <a:r>
              <a:rPr lang="en-GB" sz="2800">
                <a:solidFill>
                  <a:srgbClr val="FF0000"/>
                </a:solidFill>
                <a:latin typeface="Calibri"/>
                <a:ea typeface="Calibri"/>
                <a:cs typeface="Calibri"/>
                <a:sym typeface="Calibri"/>
              </a:rPr>
              <a:t>4. There must be a first cause.</a:t>
            </a:r>
            <a:endParaRPr/>
          </a:p>
          <a:p>
            <a:pPr indent="-485140" lvl="0" marL="609600" rtl="0" algn="l">
              <a:spcBef>
                <a:spcPts val="560"/>
              </a:spcBef>
              <a:spcAft>
                <a:spcPts val="0"/>
              </a:spcAft>
              <a:buSzPts val="1960"/>
              <a:buFont typeface="Noto Sans Symbols"/>
              <a:buNone/>
            </a:pPr>
            <a:r>
              <a:t/>
            </a:r>
            <a:endParaRPr sz="2800">
              <a:solidFill>
                <a:srgbClr val="FF0000"/>
              </a:solidFill>
              <a:latin typeface="Calibri"/>
              <a:ea typeface="Calibri"/>
              <a:cs typeface="Calibri"/>
              <a:sym typeface="Calibri"/>
            </a:endParaRPr>
          </a:p>
          <a:p>
            <a:pPr indent="0" lvl="0" marL="0" rtl="0" algn="l">
              <a:spcBef>
                <a:spcPts val="560"/>
              </a:spcBef>
              <a:spcAft>
                <a:spcPts val="0"/>
              </a:spcAft>
              <a:buSzPts val="1960"/>
              <a:buNone/>
            </a:pPr>
            <a:r>
              <a:rPr lang="en-GB" sz="2800">
                <a:solidFill>
                  <a:srgbClr val="FF0000"/>
                </a:solidFill>
                <a:latin typeface="Calibri"/>
                <a:ea typeface="Calibri"/>
                <a:cs typeface="Calibri"/>
                <a:sym typeface="Calibri"/>
              </a:rPr>
              <a:t>5. God is the first cause.</a:t>
            </a:r>
            <a:endParaRPr/>
          </a:p>
        </p:txBody>
      </p:sp>
      <p:sp>
        <p:nvSpPr>
          <p:cNvPr id="360" name="Google Shape;360;p55"/>
          <p:cNvSpPr/>
          <p:nvPr/>
        </p:nvSpPr>
        <p:spPr>
          <a:xfrm>
            <a:off x="4401513" y="6003832"/>
            <a:ext cx="5077096"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36666"/>
              </a:buClr>
              <a:buSzPts val="1800"/>
              <a:buFont typeface="Arial"/>
              <a:buNone/>
            </a:pPr>
            <a:r>
              <a:rPr b="0" i="0" lang="en-GB" sz="1800" u="sng" cap="none" strike="noStrike">
                <a:solidFill>
                  <a:schemeClr val="hlink"/>
                </a:solidFill>
                <a:latin typeface="Arial"/>
                <a:ea typeface="Arial"/>
                <a:cs typeface="Arial"/>
                <a:sym typeface="Arial"/>
                <a:hlinkClick r:id="rId3"/>
              </a:rPr>
              <a:t>https://www.youtube.com/watch?v=lJH18VqdttY</a:t>
            </a:r>
            <a:endParaRPr b="0" i="0" sz="1800" u="none" cap="none" strike="noStrike">
              <a:solidFill>
                <a:srgbClr val="33666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33666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336666"/>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6"/>
          <p:cNvSpPr txBox="1"/>
          <p:nvPr/>
        </p:nvSpPr>
        <p:spPr>
          <a:xfrm>
            <a:off x="2153264" y="2223860"/>
            <a:ext cx="4247008" cy="2062103"/>
          </a:xfrm>
          <a:prstGeom prst="rect">
            <a:avLst/>
          </a:prstGeom>
          <a:noFill/>
          <a:ln cap="flat" cmpd="sng" w="190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Text book. Page 88</a:t>
            </a:r>
            <a:endParaRPr/>
          </a:p>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Lets read more about Aquinas</a:t>
            </a:r>
            <a:endParaRPr/>
          </a:p>
        </p:txBody>
      </p:sp>
      <p:pic>
        <p:nvPicPr>
          <p:cNvPr id="366" name="Google Shape;366;p56"/>
          <p:cNvPicPr preferRelativeResize="0"/>
          <p:nvPr/>
        </p:nvPicPr>
        <p:blipFill rotWithShape="1">
          <a:blip r:embed="rId3">
            <a:alphaModFix/>
          </a:blip>
          <a:srcRect b="0" l="0" r="0" t="0"/>
          <a:stretch/>
        </p:blipFill>
        <p:spPr>
          <a:xfrm>
            <a:off x="7225738" y="1290711"/>
            <a:ext cx="3023028" cy="39284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0" name="Shape 370"/>
        <p:cNvGrpSpPr/>
        <p:nvPr/>
      </p:nvGrpSpPr>
      <p:grpSpPr>
        <a:xfrm>
          <a:off x="0" y="0"/>
          <a:ext cx="0" cy="0"/>
          <a:chOff x="0" y="0"/>
          <a:chExt cx="0" cy="0"/>
        </a:xfrm>
      </p:grpSpPr>
      <p:sp>
        <p:nvSpPr>
          <p:cNvPr id="371" name="Google Shape;371;p57"/>
          <p:cNvSpPr txBox="1"/>
          <p:nvPr/>
        </p:nvSpPr>
        <p:spPr>
          <a:xfrm>
            <a:off x="1002890" y="1887793"/>
            <a:ext cx="4365523" cy="2677656"/>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Match up the correct definitions to the correct points. </a:t>
            </a:r>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Summarise the 5 key points in your own words.</a:t>
            </a:r>
            <a:endParaRPr/>
          </a:p>
        </p:txBody>
      </p:sp>
      <p:pic>
        <p:nvPicPr>
          <p:cNvPr descr="Screen Clipping" id="372" name="Google Shape;372;p57"/>
          <p:cNvPicPr preferRelativeResize="0"/>
          <p:nvPr/>
        </p:nvPicPr>
        <p:blipFill rotWithShape="1">
          <a:blip r:embed="rId3">
            <a:alphaModFix/>
          </a:blip>
          <a:srcRect b="0" l="0" r="0" t="0"/>
          <a:stretch/>
        </p:blipFill>
        <p:spPr>
          <a:xfrm>
            <a:off x="5904890" y="316327"/>
            <a:ext cx="4991797" cy="58205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8"/>
          <p:cNvSpPr/>
          <p:nvPr/>
        </p:nvSpPr>
        <p:spPr>
          <a:xfrm>
            <a:off x="315310" y="508081"/>
            <a:ext cx="11761076" cy="597086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Read the following extract from Aquinas’ Third Way:</a:t>
            </a:r>
            <a:endParaRPr b="0" i="0" sz="28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70C0"/>
              </a:buClr>
              <a:buSzPts val="2800"/>
              <a:buFont typeface="Calibri"/>
              <a:buNone/>
            </a:pPr>
            <a:r>
              <a:rPr b="0" i="1" lang="en-GB" sz="2800" u="none" cap="none" strike="noStrike">
                <a:solidFill>
                  <a:srgbClr val="0070C0"/>
                </a:solidFill>
                <a:latin typeface="Calibri"/>
                <a:ea typeface="Calibri"/>
                <a:cs typeface="Calibri"/>
                <a:sym typeface="Calibri"/>
              </a:rPr>
              <a:t>Assume that at one time there was nothing. It is clear that nothing can come from nothing. If, therefore, there was once nothing, even now there would be nothing. The universe cannot therefore have come into existence from nothing unless something brought it into existence.</a:t>
            </a:r>
            <a:endParaRPr b="0" i="0" sz="2800" u="none" cap="none" strike="noStrike">
              <a:solidFill>
                <a:srgbClr val="0070C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70C0"/>
              </a:buClr>
              <a:buSzPts val="2800"/>
              <a:buFont typeface="Calibri"/>
              <a:buNone/>
            </a:pPr>
            <a:r>
              <a:rPr b="0" i="1" lang="en-GB" sz="2800" u="none" cap="none" strike="noStrike">
                <a:solidFill>
                  <a:srgbClr val="0070C0"/>
                </a:solidFill>
                <a:latin typeface="Calibri"/>
                <a:ea typeface="Calibri"/>
                <a:cs typeface="Calibri"/>
                <a:sym typeface="Calibri"/>
              </a:rPr>
              <a:t> </a:t>
            </a:r>
            <a:endParaRPr b="0" i="0" sz="2800" u="none" cap="none" strike="noStrike">
              <a:solidFill>
                <a:srgbClr val="0070C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70C0"/>
              </a:buClr>
              <a:buSzPts val="2800"/>
              <a:buFont typeface="Calibri"/>
              <a:buNone/>
            </a:pPr>
            <a:r>
              <a:rPr b="0" i="1" lang="en-GB" sz="2800" u="none" cap="none" strike="noStrike">
                <a:solidFill>
                  <a:srgbClr val="0070C0"/>
                </a:solidFill>
                <a:latin typeface="Calibri"/>
                <a:ea typeface="Calibri"/>
                <a:cs typeface="Calibri"/>
                <a:sym typeface="Calibri"/>
              </a:rPr>
              <a:t>However, we know that the universe now exists. If God, or something equivalent in terms of power, does not exist then the universe must always have existed since, if it was not created, it could not have come into existence of its own accord from nothing.</a:t>
            </a:r>
            <a:endParaRPr b="0" i="0" sz="2800" u="none" cap="none" strike="noStrike">
              <a:solidFill>
                <a:srgbClr val="0070C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2800"/>
              <a:buFont typeface="Calibri"/>
              <a:buNone/>
            </a:pPr>
            <a:r>
              <a:rPr b="0" i="1" lang="en-GB"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Try to explain what Aquinas was trying to say.</a:t>
            </a:r>
            <a:endParaRPr b="0" i="0" sz="2800" u="none" cap="none" strike="noStrike">
              <a:solidFill>
                <a:srgbClr val="000000"/>
              </a:solidFill>
              <a:latin typeface="Comic Sans MS"/>
              <a:ea typeface="Comic Sans MS"/>
              <a:cs typeface="Comic Sans MS"/>
              <a:sym typeface="Comic Sans MS"/>
            </a:endParaRPr>
          </a:p>
          <a:p>
            <a:pPr indent="0" lvl="0" marL="0" marR="0" rtl="0" algn="just">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9"/>
          <p:cNvSpPr txBox="1"/>
          <p:nvPr/>
        </p:nvSpPr>
        <p:spPr>
          <a:xfrm>
            <a:off x="280219" y="353962"/>
            <a:ext cx="8718007" cy="71096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Task</a:t>
            </a:r>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Imagine you were explaining this argument to a 1st year. </a:t>
            </a:r>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You have to try and convince them that God exists, using the first cause argument.</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Think about examples that you could use to make it simple.</a:t>
            </a:r>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They must be able to explain:</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The idea of cause and effect.</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What Infinite regress means and how it fits into this argument.</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This concept of God as the first cause/prime mover/ necessary being.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83" name="Google Shape;383;p59"/>
          <p:cNvPicPr preferRelativeResize="0"/>
          <p:nvPr/>
        </p:nvPicPr>
        <p:blipFill rotWithShape="1">
          <a:blip r:embed="rId3">
            <a:alphaModFix/>
          </a:blip>
          <a:srcRect b="0" l="0" r="0" t="0"/>
          <a:stretch/>
        </p:blipFill>
        <p:spPr>
          <a:xfrm>
            <a:off x="8740413" y="353962"/>
            <a:ext cx="2910813" cy="1582168"/>
          </a:xfrm>
          <a:prstGeom prst="rect">
            <a:avLst/>
          </a:prstGeom>
          <a:noFill/>
          <a:ln>
            <a:noFill/>
          </a:ln>
        </p:spPr>
      </p:pic>
      <p:sp>
        <p:nvSpPr>
          <p:cNvPr id="384" name="Google Shape;384;p59"/>
          <p:cNvSpPr/>
          <p:nvPr/>
        </p:nvSpPr>
        <p:spPr>
          <a:xfrm>
            <a:off x="7809186" y="2591625"/>
            <a:ext cx="4382814" cy="3042745"/>
          </a:xfrm>
          <a:prstGeom prst="irregularSeal2">
            <a:avLst/>
          </a:prstGeom>
          <a:solidFill>
            <a:schemeClr val="accent4"/>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Calibri"/>
              <a:buNone/>
            </a:pPr>
            <a:r>
              <a:rPr b="0" i="0" lang="en-GB" sz="2800" u="none" cap="none" strike="noStrike">
                <a:solidFill>
                  <a:srgbClr val="FFFFFF"/>
                </a:solidFill>
                <a:latin typeface="Calibri"/>
                <a:ea typeface="Calibri"/>
                <a:cs typeface="Calibri"/>
                <a:sym typeface="Calibri"/>
              </a:rPr>
              <a:t>Lets actually do this!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